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4608513" cy="345598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6BC8D054-7D78-40DE-18B7-CF9145374FD5}"/>
    <p:ext uri="{630F6D0A-D7B5-423D-364A-63B374256603}"/>
    <p:ext uri="{D25A63B0-CE57-4B3D-8A90-4BDAF64A4D56}"/>
  </p:extLst>
</p:presentationPr>
</file>

<file path=ppt/tableStyles.xml><?xml version="1.0" encoding="utf-8"?>
<a:tblStyleLst xmlns:a="http://schemas.openxmlformats.org/drawingml/2006/main" def="{CB590C75-E50B-48CD-21F2-70DB0ADA8488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1" autoAdjust="0"/>
    <p:restoredTop sz="94660"/>
  </p:normalViewPr>
  <p:slideViewPr>
    <p:cSldViewPr snapToGrid="0">
      <p:cViewPr varScale="1">
        <p:scale>
          <a:sx n="244" d="100"/>
          <a:sy n="244" d="100"/>
        </p:scale>
        <p:origin x="133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B75D2-F6D7-45D8-0ED8-8E0684A2EC04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831EB-75CA-4485-25DF-9E55531A1F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55A5DAC8-5248-4C7B-0E63-3C07CC03656F}"/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F143-E497-4758-BAD0-85FACD5F553F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58B9-FB09-4120-7E80-13E5C346C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34E90DAA-F368-449B-31ED-D62E59478BA7}"/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F633-2296-40CB-18F0-7AB520D2B0FA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80CD9-6A0A-40B9-078B-9DC0D86856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9A410C2A-9E87-42CE-29B0-83DDB558B896}"/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902D6-A095-4A89-90AB-F1BA44F85DE7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624FC-1B62-4746-A1C3-2C48BD599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374B922E-C5AD-49CF-4AEA-4A043991BFA4}"/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0B9F3-77FD-4545-8325-F6F20311119A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6865-D143-439A-77F9-B0C306558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CEFEDFEC-4046-4C09-DAC0-5CB8A4048474}"/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AA719-A939-429E-DA8A-79C9A8C4BDF0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5E7E2-19DD-4DD9-3ED4-4FC80B517E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96B6BC45-2217-45F2-39D0-5ED0A14C27E5}"/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9483B-A73C-41B3-E90B-AE3C976E7490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B6445-5AA9-4D33-F678-DC7339FA2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65B3C033-C89A-44F3-0810-7684F8611E6D}"/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A2858-62BB-49F1-DCE3-F705D7D641E4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667B5-F6FF-4253-E688-D310B70D8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7C1D54ED-94EE-474D-4C0C-29B78B5DC0DB}"/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0D8D-01E0-464B-30D2-D7A07EC44F5C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22B33-EA80-4897-FC51-45C04A66BC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EAE99FAB-5FFF-4AAB-C34A-647A467623FF}"/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665D8-2BA1-45D9-8560-4D99651E62C0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9E43A-E0A1-4E51-3E56-81AB690AD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DD9AACEA-6C50-49A0-F10A-12058FE2E032}"/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0BDDC-04CD-4B7E-E9F5-59D5B63C09B3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7874A-49C2-44C6-F0F1-EA8DE143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1B1F8FB0-ED42-48ED-CAE8-7975B60F4D0C}"/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6939D-79EF-4501-758A-FF2B8A52681C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F278F-9419-49DC-0D0B-553E015126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0FE3D0F5-286D-40BA-742B-79ACB0E62ED5}"/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59.png"/><Relationship Id="rId39" Type="http://schemas.openxmlformats.org/officeDocument/2006/relationships/image" Target="../media/image29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24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58.png"/><Relationship Id="rId33" Type="http://schemas.openxmlformats.org/officeDocument/2006/relationships/image" Target="../media/image23.png"/><Relationship Id="rId38" Type="http://schemas.openxmlformats.org/officeDocument/2006/relationships/image" Target="../media/image28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62.png"/><Relationship Id="rId41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24" Type="http://schemas.openxmlformats.org/officeDocument/2006/relationships/image" Target="../media/image57.png"/><Relationship Id="rId32" Type="http://schemas.openxmlformats.org/officeDocument/2006/relationships/image" Target="../media/image22.png"/><Relationship Id="rId37" Type="http://schemas.openxmlformats.org/officeDocument/2006/relationships/image" Target="../media/image27.png"/><Relationship Id="rId40" Type="http://schemas.openxmlformats.org/officeDocument/2006/relationships/image" Target="../media/image3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56.png"/><Relationship Id="rId28" Type="http://schemas.openxmlformats.org/officeDocument/2006/relationships/image" Target="../media/image61.png"/><Relationship Id="rId36" Type="http://schemas.openxmlformats.org/officeDocument/2006/relationships/image" Target="../media/image26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1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34.png"/><Relationship Id="rId27" Type="http://schemas.openxmlformats.org/officeDocument/2006/relationships/image" Target="../media/image60.png"/><Relationship Id="rId30" Type="http://schemas.openxmlformats.org/officeDocument/2006/relationships/image" Target="../media/image63.png"/><Relationship Id="rId35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58.png"/><Relationship Id="rId299" Type="http://schemas.openxmlformats.org/officeDocument/2006/relationships/image" Target="../media/image340.png"/><Relationship Id="rId21" Type="http://schemas.openxmlformats.org/officeDocument/2006/relationships/image" Target="../media/image20.png"/><Relationship Id="rId63" Type="http://schemas.openxmlformats.org/officeDocument/2006/relationships/image" Target="../media/image104.png"/><Relationship Id="rId159" Type="http://schemas.openxmlformats.org/officeDocument/2006/relationships/image" Target="../media/image200.png"/><Relationship Id="rId324" Type="http://schemas.openxmlformats.org/officeDocument/2006/relationships/image" Target="../media/image365.png"/><Relationship Id="rId366" Type="http://schemas.openxmlformats.org/officeDocument/2006/relationships/image" Target="../media/image407.png"/><Relationship Id="rId170" Type="http://schemas.openxmlformats.org/officeDocument/2006/relationships/image" Target="../media/image211.png"/><Relationship Id="rId226" Type="http://schemas.openxmlformats.org/officeDocument/2006/relationships/image" Target="../media/image267.png"/><Relationship Id="rId268" Type="http://schemas.openxmlformats.org/officeDocument/2006/relationships/image" Target="../media/image309.png"/><Relationship Id="rId32" Type="http://schemas.openxmlformats.org/officeDocument/2006/relationships/image" Target="../media/image73.png"/><Relationship Id="rId74" Type="http://schemas.openxmlformats.org/officeDocument/2006/relationships/image" Target="../media/image115.png"/><Relationship Id="rId128" Type="http://schemas.openxmlformats.org/officeDocument/2006/relationships/image" Target="../media/image169.png"/><Relationship Id="rId335" Type="http://schemas.openxmlformats.org/officeDocument/2006/relationships/image" Target="../media/image376.png"/><Relationship Id="rId377" Type="http://schemas.openxmlformats.org/officeDocument/2006/relationships/image" Target="../media/image418.png"/><Relationship Id="rId5" Type="http://schemas.openxmlformats.org/officeDocument/2006/relationships/image" Target="../media/image4.png"/><Relationship Id="rId95" Type="http://schemas.openxmlformats.org/officeDocument/2006/relationships/image" Target="../media/image136.png"/><Relationship Id="rId160" Type="http://schemas.openxmlformats.org/officeDocument/2006/relationships/image" Target="../media/image201.png"/><Relationship Id="rId181" Type="http://schemas.openxmlformats.org/officeDocument/2006/relationships/image" Target="../media/image222.png"/><Relationship Id="rId216" Type="http://schemas.openxmlformats.org/officeDocument/2006/relationships/image" Target="../media/image257.png"/><Relationship Id="rId237" Type="http://schemas.openxmlformats.org/officeDocument/2006/relationships/image" Target="../media/image278.png"/><Relationship Id="rId402" Type="http://schemas.openxmlformats.org/officeDocument/2006/relationships/image" Target="../media/image443.png"/><Relationship Id="rId258" Type="http://schemas.openxmlformats.org/officeDocument/2006/relationships/image" Target="../media/image299.png"/><Relationship Id="rId279" Type="http://schemas.openxmlformats.org/officeDocument/2006/relationships/image" Target="../media/image320.png"/><Relationship Id="rId22" Type="http://schemas.openxmlformats.org/officeDocument/2006/relationships/image" Target="../media/image34.png"/><Relationship Id="rId43" Type="http://schemas.openxmlformats.org/officeDocument/2006/relationships/image" Target="../media/image84.png"/><Relationship Id="rId64" Type="http://schemas.openxmlformats.org/officeDocument/2006/relationships/image" Target="../media/image105.png"/><Relationship Id="rId118" Type="http://schemas.openxmlformats.org/officeDocument/2006/relationships/image" Target="../media/image159.png"/><Relationship Id="rId139" Type="http://schemas.openxmlformats.org/officeDocument/2006/relationships/image" Target="../media/image180.png"/><Relationship Id="rId290" Type="http://schemas.openxmlformats.org/officeDocument/2006/relationships/image" Target="../media/image331.png"/><Relationship Id="rId304" Type="http://schemas.openxmlformats.org/officeDocument/2006/relationships/image" Target="../media/image345.png"/><Relationship Id="rId325" Type="http://schemas.openxmlformats.org/officeDocument/2006/relationships/image" Target="../media/image366.png"/><Relationship Id="rId346" Type="http://schemas.openxmlformats.org/officeDocument/2006/relationships/image" Target="../media/image387.png"/><Relationship Id="rId367" Type="http://schemas.openxmlformats.org/officeDocument/2006/relationships/image" Target="../media/image408.png"/><Relationship Id="rId388" Type="http://schemas.openxmlformats.org/officeDocument/2006/relationships/image" Target="../media/image429.png"/><Relationship Id="rId85" Type="http://schemas.openxmlformats.org/officeDocument/2006/relationships/image" Target="../media/image126.png"/><Relationship Id="rId150" Type="http://schemas.openxmlformats.org/officeDocument/2006/relationships/image" Target="../media/image191.png"/><Relationship Id="rId171" Type="http://schemas.openxmlformats.org/officeDocument/2006/relationships/image" Target="../media/image212.png"/><Relationship Id="rId192" Type="http://schemas.openxmlformats.org/officeDocument/2006/relationships/image" Target="../media/image233.png"/><Relationship Id="rId206" Type="http://schemas.openxmlformats.org/officeDocument/2006/relationships/image" Target="../media/image247.png"/><Relationship Id="rId227" Type="http://schemas.openxmlformats.org/officeDocument/2006/relationships/image" Target="../media/image268.png"/><Relationship Id="rId413" Type="http://schemas.openxmlformats.org/officeDocument/2006/relationships/image" Target="../media/image30.png"/><Relationship Id="rId248" Type="http://schemas.openxmlformats.org/officeDocument/2006/relationships/image" Target="../media/image289.png"/><Relationship Id="rId269" Type="http://schemas.openxmlformats.org/officeDocument/2006/relationships/image" Target="../media/image310.png"/><Relationship Id="rId12" Type="http://schemas.openxmlformats.org/officeDocument/2006/relationships/image" Target="../media/image11.png"/><Relationship Id="rId33" Type="http://schemas.openxmlformats.org/officeDocument/2006/relationships/image" Target="../media/image74.png"/><Relationship Id="rId108" Type="http://schemas.openxmlformats.org/officeDocument/2006/relationships/image" Target="../media/image149.png"/><Relationship Id="rId129" Type="http://schemas.openxmlformats.org/officeDocument/2006/relationships/image" Target="../media/image170.png"/><Relationship Id="rId280" Type="http://schemas.openxmlformats.org/officeDocument/2006/relationships/image" Target="../media/image321.png"/><Relationship Id="rId315" Type="http://schemas.openxmlformats.org/officeDocument/2006/relationships/image" Target="../media/image356.png"/><Relationship Id="rId336" Type="http://schemas.openxmlformats.org/officeDocument/2006/relationships/image" Target="../media/image377.png"/><Relationship Id="rId357" Type="http://schemas.openxmlformats.org/officeDocument/2006/relationships/image" Target="../media/image398.png"/><Relationship Id="rId54" Type="http://schemas.openxmlformats.org/officeDocument/2006/relationships/image" Target="../media/image95.png"/><Relationship Id="rId75" Type="http://schemas.openxmlformats.org/officeDocument/2006/relationships/image" Target="../media/image116.png"/><Relationship Id="rId96" Type="http://schemas.openxmlformats.org/officeDocument/2006/relationships/image" Target="../media/image137.png"/><Relationship Id="rId140" Type="http://schemas.openxmlformats.org/officeDocument/2006/relationships/image" Target="../media/image181.png"/><Relationship Id="rId161" Type="http://schemas.openxmlformats.org/officeDocument/2006/relationships/image" Target="../media/image202.png"/><Relationship Id="rId182" Type="http://schemas.openxmlformats.org/officeDocument/2006/relationships/image" Target="../media/image223.png"/><Relationship Id="rId217" Type="http://schemas.openxmlformats.org/officeDocument/2006/relationships/image" Target="../media/image258.png"/><Relationship Id="rId378" Type="http://schemas.openxmlformats.org/officeDocument/2006/relationships/image" Target="../media/image419.png"/><Relationship Id="rId399" Type="http://schemas.openxmlformats.org/officeDocument/2006/relationships/image" Target="../media/image440.png"/><Relationship Id="rId403" Type="http://schemas.openxmlformats.org/officeDocument/2006/relationships/image" Target="../media/image444.png"/><Relationship Id="rId6" Type="http://schemas.openxmlformats.org/officeDocument/2006/relationships/image" Target="../media/image7.png"/><Relationship Id="rId238" Type="http://schemas.openxmlformats.org/officeDocument/2006/relationships/image" Target="../media/image279.png"/><Relationship Id="rId259" Type="http://schemas.openxmlformats.org/officeDocument/2006/relationships/image" Target="../media/image300.png"/><Relationship Id="rId23" Type="http://schemas.openxmlformats.org/officeDocument/2006/relationships/image" Target="../media/image64.png"/><Relationship Id="rId119" Type="http://schemas.openxmlformats.org/officeDocument/2006/relationships/image" Target="../media/image160.png"/><Relationship Id="rId270" Type="http://schemas.openxmlformats.org/officeDocument/2006/relationships/image" Target="../media/image311.png"/><Relationship Id="rId291" Type="http://schemas.openxmlformats.org/officeDocument/2006/relationships/image" Target="../media/image332.png"/><Relationship Id="rId305" Type="http://schemas.openxmlformats.org/officeDocument/2006/relationships/image" Target="../media/image346.png"/><Relationship Id="rId326" Type="http://schemas.openxmlformats.org/officeDocument/2006/relationships/image" Target="../media/image367.png"/><Relationship Id="rId347" Type="http://schemas.openxmlformats.org/officeDocument/2006/relationships/image" Target="../media/image388.png"/><Relationship Id="rId44" Type="http://schemas.openxmlformats.org/officeDocument/2006/relationships/image" Target="../media/image85.png"/><Relationship Id="rId65" Type="http://schemas.openxmlformats.org/officeDocument/2006/relationships/image" Target="../media/image106.png"/><Relationship Id="rId86" Type="http://schemas.openxmlformats.org/officeDocument/2006/relationships/image" Target="../media/image127.png"/><Relationship Id="rId130" Type="http://schemas.openxmlformats.org/officeDocument/2006/relationships/image" Target="../media/image171.png"/><Relationship Id="rId151" Type="http://schemas.openxmlformats.org/officeDocument/2006/relationships/image" Target="../media/image192.png"/><Relationship Id="rId368" Type="http://schemas.openxmlformats.org/officeDocument/2006/relationships/image" Target="../media/image409.png"/><Relationship Id="rId389" Type="http://schemas.openxmlformats.org/officeDocument/2006/relationships/image" Target="../media/image430.png"/><Relationship Id="rId172" Type="http://schemas.openxmlformats.org/officeDocument/2006/relationships/image" Target="../media/image213.png"/><Relationship Id="rId193" Type="http://schemas.openxmlformats.org/officeDocument/2006/relationships/image" Target="../media/image234.png"/><Relationship Id="rId207" Type="http://schemas.openxmlformats.org/officeDocument/2006/relationships/image" Target="../media/image248.png"/><Relationship Id="rId228" Type="http://schemas.openxmlformats.org/officeDocument/2006/relationships/image" Target="../media/image269.png"/><Relationship Id="rId249" Type="http://schemas.openxmlformats.org/officeDocument/2006/relationships/image" Target="../media/image290.png"/><Relationship Id="rId414" Type="http://schemas.openxmlformats.org/officeDocument/2006/relationships/image" Target="../media/image31.png"/><Relationship Id="rId13" Type="http://schemas.openxmlformats.org/officeDocument/2006/relationships/image" Target="../media/image12.png"/><Relationship Id="rId109" Type="http://schemas.openxmlformats.org/officeDocument/2006/relationships/image" Target="../media/image150.png"/><Relationship Id="rId260" Type="http://schemas.openxmlformats.org/officeDocument/2006/relationships/image" Target="../media/image301.png"/><Relationship Id="rId281" Type="http://schemas.openxmlformats.org/officeDocument/2006/relationships/image" Target="../media/image322.png"/><Relationship Id="rId316" Type="http://schemas.openxmlformats.org/officeDocument/2006/relationships/image" Target="../media/image357.png"/><Relationship Id="rId337" Type="http://schemas.openxmlformats.org/officeDocument/2006/relationships/image" Target="../media/image378.png"/><Relationship Id="rId34" Type="http://schemas.openxmlformats.org/officeDocument/2006/relationships/image" Target="../media/image75.png"/><Relationship Id="rId55" Type="http://schemas.openxmlformats.org/officeDocument/2006/relationships/image" Target="../media/image96.png"/><Relationship Id="rId76" Type="http://schemas.openxmlformats.org/officeDocument/2006/relationships/image" Target="../media/image117.png"/><Relationship Id="rId97" Type="http://schemas.openxmlformats.org/officeDocument/2006/relationships/image" Target="../media/image138.png"/><Relationship Id="rId120" Type="http://schemas.openxmlformats.org/officeDocument/2006/relationships/image" Target="../media/image161.png"/><Relationship Id="rId141" Type="http://schemas.openxmlformats.org/officeDocument/2006/relationships/image" Target="../media/image182.png"/><Relationship Id="rId358" Type="http://schemas.openxmlformats.org/officeDocument/2006/relationships/image" Target="../media/image399.png"/><Relationship Id="rId379" Type="http://schemas.openxmlformats.org/officeDocument/2006/relationships/image" Target="../media/image420.png"/><Relationship Id="rId7" Type="http://schemas.openxmlformats.org/officeDocument/2006/relationships/image" Target="../media/image5.png"/><Relationship Id="rId162" Type="http://schemas.openxmlformats.org/officeDocument/2006/relationships/image" Target="../media/image203.png"/><Relationship Id="rId183" Type="http://schemas.openxmlformats.org/officeDocument/2006/relationships/image" Target="../media/image224.png"/><Relationship Id="rId218" Type="http://schemas.openxmlformats.org/officeDocument/2006/relationships/image" Target="../media/image259.png"/><Relationship Id="rId239" Type="http://schemas.openxmlformats.org/officeDocument/2006/relationships/image" Target="../media/image280.png"/><Relationship Id="rId390" Type="http://schemas.openxmlformats.org/officeDocument/2006/relationships/image" Target="../media/image431.png"/><Relationship Id="rId404" Type="http://schemas.openxmlformats.org/officeDocument/2006/relationships/image" Target="../media/image21.png"/><Relationship Id="rId250" Type="http://schemas.openxmlformats.org/officeDocument/2006/relationships/image" Target="../media/image291.png"/><Relationship Id="rId271" Type="http://schemas.openxmlformats.org/officeDocument/2006/relationships/image" Target="../media/image312.png"/><Relationship Id="rId292" Type="http://schemas.openxmlformats.org/officeDocument/2006/relationships/image" Target="../media/image333.png"/><Relationship Id="rId306" Type="http://schemas.openxmlformats.org/officeDocument/2006/relationships/image" Target="../media/image347.png"/><Relationship Id="rId24" Type="http://schemas.openxmlformats.org/officeDocument/2006/relationships/image" Target="../media/image65.png"/><Relationship Id="rId45" Type="http://schemas.openxmlformats.org/officeDocument/2006/relationships/image" Target="../media/image86.png"/><Relationship Id="rId66" Type="http://schemas.openxmlformats.org/officeDocument/2006/relationships/image" Target="../media/image107.png"/><Relationship Id="rId87" Type="http://schemas.openxmlformats.org/officeDocument/2006/relationships/image" Target="../media/image128.png"/><Relationship Id="rId110" Type="http://schemas.openxmlformats.org/officeDocument/2006/relationships/image" Target="../media/image151.png"/><Relationship Id="rId131" Type="http://schemas.openxmlformats.org/officeDocument/2006/relationships/image" Target="../media/image172.png"/><Relationship Id="rId327" Type="http://schemas.openxmlformats.org/officeDocument/2006/relationships/image" Target="../media/image368.png"/><Relationship Id="rId348" Type="http://schemas.openxmlformats.org/officeDocument/2006/relationships/image" Target="../media/image389.png"/><Relationship Id="rId369" Type="http://schemas.openxmlformats.org/officeDocument/2006/relationships/image" Target="../media/image410.png"/><Relationship Id="rId152" Type="http://schemas.openxmlformats.org/officeDocument/2006/relationships/image" Target="../media/image193.png"/><Relationship Id="rId173" Type="http://schemas.openxmlformats.org/officeDocument/2006/relationships/image" Target="../media/image214.png"/><Relationship Id="rId194" Type="http://schemas.openxmlformats.org/officeDocument/2006/relationships/image" Target="../media/image235.png"/><Relationship Id="rId208" Type="http://schemas.openxmlformats.org/officeDocument/2006/relationships/image" Target="../media/image249.png"/><Relationship Id="rId229" Type="http://schemas.openxmlformats.org/officeDocument/2006/relationships/image" Target="../media/image270.png"/><Relationship Id="rId380" Type="http://schemas.openxmlformats.org/officeDocument/2006/relationships/image" Target="../media/image421.png"/><Relationship Id="rId240" Type="http://schemas.openxmlformats.org/officeDocument/2006/relationships/image" Target="../media/image281.png"/><Relationship Id="rId261" Type="http://schemas.openxmlformats.org/officeDocument/2006/relationships/image" Target="../media/image302.png"/><Relationship Id="rId14" Type="http://schemas.openxmlformats.org/officeDocument/2006/relationships/image" Target="../media/image13.png"/><Relationship Id="rId35" Type="http://schemas.openxmlformats.org/officeDocument/2006/relationships/image" Target="../media/image76.png"/><Relationship Id="rId56" Type="http://schemas.openxmlformats.org/officeDocument/2006/relationships/image" Target="../media/image97.png"/><Relationship Id="rId77" Type="http://schemas.openxmlformats.org/officeDocument/2006/relationships/image" Target="../media/image118.png"/><Relationship Id="rId100" Type="http://schemas.openxmlformats.org/officeDocument/2006/relationships/image" Target="../media/image141.png"/><Relationship Id="rId282" Type="http://schemas.openxmlformats.org/officeDocument/2006/relationships/image" Target="../media/image323.png"/><Relationship Id="rId317" Type="http://schemas.openxmlformats.org/officeDocument/2006/relationships/image" Target="../media/image358.png"/><Relationship Id="rId338" Type="http://schemas.openxmlformats.org/officeDocument/2006/relationships/image" Target="../media/image379.png"/><Relationship Id="rId359" Type="http://schemas.openxmlformats.org/officeDocument/2006/relationships/image" Target="../media/image400.png"/><Relationship Id="rId8" Type="http://schemas.openxmlformats.org/officeDocument/2006/relationships/image" Target="../media/image6.png"/><Relationship Id="rId98" Type="http://schemas.openxmlformats.org/officeDocument/2006/relationships/image" Target="../media/image139.png"/><Relationship Id="rId121" Type="http://schemas.openxmlformats.org/officeDocument/2006/relationships/image" Target="../media/image162.png"/><Relationship Id="rId142" Type="http://schemas.openxmlformats.org/officeDocument/2006/relationships/image" Target="../media/image183.png"/><Relationship Id="rId163" Type="http://schemas.openxmlformats.org/officeDocument/2006/relationships/image" Target="../media/image204.png"/><Relationship Id="rId184" Type="http://schemas.openxmlformats.org/officeDocument/2006/relationships/image" Target="../media/image225.png"/><Relationship Id="rId219" Type="http://schemas.openxmlformats.org/officeDocument/2006/relationships/image" Target="../media/image260.png"/><Relationship Id="rId370" Type="http://schemas.openxmlformats.org/officeDocument/2006/relationships/image" Target="../media/image411.png"/><Relationship Id="rId391" Type="http://schemas.openxmlformats.org/officeDocument/2006/relationships/image" Target="../media/image432.png"/><Relationship Id="rId405" Type="http://schemas.openxmlformats.org/officeDocument/2006/relationships/image" Target="../media/image22.png"/><Relationship Id="rId230" Type="http://schemas.openxmlformats.org/officeDocument/2006/relationships/image" Target="../media/image271.png"/><Relationship Id="rId251" Type="http://schemas.openxmlformats.org/officeDocument/2006/relationships/image" Target="../media/image292.png"/><Relationship Id="rId25" Type="http://schemas.openxmlformats.org/officeDocument/2006/relationships/image" Target="../media/image66.png"/><Relationship Id="rId46" Type="http://schemas.openxmlformats.org/officeDocument/2006/relationships/image" Target="../media/image87.png"/><Relationship Id="rId67" Type="http://schemas.openxmlformats.org/officeDocument/2006/relationships/image" Target="../media/image108.png"/><Relationship Id="rId272" Type="http://schemas.openxmlformats.org/officeDocument/2006/relationships/image" Target="../media/image313.png"/><Relationship Id="rId293" Type="http://schemas.openxmlformats.org/officeDocument/2006/relationships/image" Target="../media/image334.png"/><Relationship Id="rId307" Type="http://schemas.openxmlformats.org/officeDocument/2006/relationships/image" Target="../media/image348.png"/><Relationship Id="rId328" Type="http://schemas.openxmlformats.org/officeDocument/2006/relationships/image" Target="../media/image369.png"/><Relationship Id="rId349" Type="http://schemas.openxmlformats.org/officeDocument/2006/relationships/image" Target="../media/image390.png"/><Relationship Id="rId88" Type="http://schemas.openxmlformats.org/officeDocument/2006/relationships/image" Target="../media/image129.png"/><Relationship Id="rId111" Type="http://schemas.openxmlformats.org/officeDocument/2006/relationships/image" Target="../media/image152.png"/><Relationship Id="rId132" Type="http://schemas.openxmlformats.org/officeDocument/2006/relationships/image" Target="../media/image173.png"/><Relationship Id="rId153" Type="http://schemas.openxmlformats.org/officeDocument/2006/relationships/image" Target="../media/image194.png"/><Relationship Id="rId174" Type="http://schemas.openxmlformats.org/officeDocument/2006/relationships/image" Target="../media/image215.png"/><Relationship Id="rId195" Type="http://schemas.openxmlformats.org/officeDocument/2006/relationships/image" Target="../media/image236.png"/><Relationship Id="rId209" Type="http://schemas.openxmlformats.org/officeDocument/2006/relationships/image" Target="../media/image250.png"/><Relationship Id="rId360" Type="http://schemas.openxmlformats.org/officeDocument/2006/relationships/image" Target="../media/image401.png"/><Relationship Id="rId381" Type="http://schemas.openxmlformats.org/officeDocument/2006/relationships/image" Target="../media/image422.png"/><Relationship Id="rId220" Type="http://schemas.openxmlformats.org/officeDocument/2006/relationships/image" Target="../media/image261.png"/><Relationship Id="rId241" Type="http://schemas.openxmlformats.org/officeDocument/2006/relationships/image" Target="../media/image282.png"/><Relationship Id="rId15" Type="http://schemas.openxmlformats.org/officeDocument/2006/relationships/image" Target="../media/image14.png"/><Relationship Id="rId36" Type="http://schemas.openxmlformats.org/officeDocument/2006/relationships/image" Target="../media/image77.png"/><Relationship Id="rId57" Type="http://schemas.openxmlformats.org/officeDocument/2006/relationships/image" Target="../media/image98.png"/><Relationship Id="rId262" Type="http://schemas.openxmlformats.org/officeDocument/2006/relationships/image" Target="../media/image303.png"/><Relationship Id="rId283" Type="http://schemas.openxmlformats.org/officeDocument/2006/relationships/image" Target="../media/image324.png"/><Relationship Id="rId318" Type="http://schemas.openxmlformats.org/officeDocument/2006/relationships/image" Target="../media/image359.png"/><Relationship Id="rId339" Type="http://schemas.openxmlformats.org/officeDocument/2006/relationships/image" Target="../media/image380.png"/><Relationship Id="rId78" Type="http://schemas.openxmlformats.org/officeDocument/2006/relationships/image" Target="../media/image119.png"/><Relationship Id="rId99" Type="http://schemas.openxmlformats.org/officeDocument/2006/relationships/image" Target="../media/image140.png"/><Relationship Id="rId101" Type="http://schemas.openxmlformats.org/officeDocument/2006/relationships/image" Target="../media/image142.png"/><Relationship Id="rId122" Type="http://schemas.openxmlformats.org/officeDocument/2006/relationships/image" Target="../media/image163.png"/><Relationship Id="rId143" Type="http://schemas.openxmlformats.org/officeDocument/2006/relationships/image" Target="../media/image184.png"/><Relationship Id="rId164" Type="http://schemas.openxmlformats.org/officeDocument/2006/relationships/image" Target="../media/image205.png"/><Relationship Id="rId185" Type="http://schemas.openxmlformats.org/officeDocument/2006/relationships/image" Target="../media/image226.png"/><Relationship Id="rId350" Type="http://schemas.openxmlformats.org/officeDocument/2006/relationships/image" Target="../media/image391.png"/><Relationship Id="rId371" Type="http://schemas.openxmlformats.org/officeDocument/2006/relationships/image" Target="../media/image412.png"/><Relationship Id="rId406" Type="http://schemas.openxmlformats.org/officeDocument/2006/relationships/image" Target="../media/image23.png"/><Relationship Id="rId9" Type="http://schemas.openxmlformats.org/officeDocument/2006/relationships/image" Target="../media/image8.png"/><Relationship Id="rId210" Type="http://schemas.openxmlformats.org/officeDocument/2006/relationships/image" Target="../media/image251.png"/><Relationship Id="rId392" Type="http://schemas.openxmlformats.org/officeDocument/2006/relationships/image" Target="../media/image433.png"/><Relationship Id="rId26" Type="http://schemas.openxmlformats.org/officeDocument/2006/relationships/image" Target="../media/image67.png"/><Relationship Id="rId231" Type="http://schemas.openxmlformats.org/officeDocument/2006/relationships/image" Target="../media/image272.png"/><Relationship Id="rId252" Type="http://schemas.openxmlformats.org/officeDocument/2006/relationships/image" Target="../media/image293.png"/><Relationship Id="rId273" Type="http://schemas.openxmlformats.org/officeDocument/2006/relationships/image" Target="../media/image314.png"/><Relationship Id="rId294" Type="http://schemas.openxmlformats.org/officeDocument/2006/relationships/image" Target="../media/image335.png"/><Relationship Id="rId308" Type="http://schemas.openxmlformats.org/officeDocument/2006/relationships/image" Target="../media/image349.png"/><Relationship Id="rId329" Type="http://schemas.openxmlformats.org/officeDocument/2006/relationships/image" Target="../media/image370.png"/><Relationship Id="rId47" Type="http://schemas.openxmlformats.org/officeDocument/2006/relationships/image" Target="../media/image88.png"/><Relationship Id="rId68" Type="http://schemas.openxmlformats.org/officeDocument/2006/relationships/image" Target="../media/image109.png"/><Relationship Id="rId89" Type="http://schemas.openxmlformats.org/officeDocument/2006/relationships/image" Target="../media/image130.png"/><Relationship Id="rId112" Type="http://schemas.openxmlformats.org/officeDocument/2006/relationships/image" Target="../media/image153.png"/><Relationship Id="rId133" Type="http://schemas.openxmlformats.org/officeDocument/2006/relationships/image" Target="../media/image174.png"/><Relationship Id="rId154" Type="http://schemas.openxmlformats.org/officeDocument/2006/relationships/image" Target="../media/image195.png"/><Relationship Id="rId175" Type="http://schemas.openxmlformats.org/officeDocument/2006/relationships/image" Target="../media/image216.png"/><Relationship Id="rId340" Type="http://schemas.openxmlformats.org/officeDocument/2006/relationships/image" Target="../media/image381.png"/><Relationship Id="rId361" Type="http://schemas.openxmlformats.org/officeDocument/2006/relationships/image" Target="../media/image402.png"/><Relationship Id="rId196" Type="http://schemas.openxmlformats.org/officeDocument/2006/relationships/image" Target="../media/image237.png"/><Relationship Id="rId200" Type="http://schemas.openxmlformats.org/officeDocument/2006/relationships/image" Target="../media/image241.png"/><Relationship Id="rId382" Type="http://schemas.openxmlformats.org/officeDocument/2006/relationships/image" Target="../media/image423.png"/><Relationship Id="rId16" Type="http://schemas.openxmlformats.org/officeDocument/2006/relationships/image" Target="../media/image15.png"/><Relationship Id="rId221" Type="http://schemas.openxmlformats.org/officeDocument/2006/relationships/image" Target="../media/image262.png"/><Relationship Id="rId242" Type="http://schemas.openxmlformats.org/officeDocument/2006/relationships/image" Target="../media/image283.png"/><Relationship Id="rId263" Type="http://schemas.openxmlformats.org/officeDocument/2006/relationships/image" Target="../media/image304.png"/><Relationship Id="rId284" Type="http://schemas.openxmlformats.org/officeDocument/2006/relationships/image" Target="../media/image325.png"/><Relationship Id="rId319" Type="http://schemas.openxmlformats.org/officeDocument/2006/relationships/image" Target="../media/image360.png"/><Relationship Id="rId37" Type="http://schemas.openxmlformats.org/officeDocument/2006/relationships/image" Target="../media/image78.png"/><Relationship Id="rId58" Type="http://schemas.openxmlformats.org/officeDocument/2006/relationships/image" Target="../media/image99.png"/><Relationship Id="rId79" Type="http://schemas.openxmlformats.org/officeDocument/2006/relationships/image" Target="../media/image120.png"/><Relationship Id="rId102" Type="http://schemas.openxmlformats.org/officeDocument/2006/relationships/image" Target="../media/image143.png"/><Relationship Id="rId123" Type="http://schemas.openxmlformats.org/officeDocument/2006/relationships/image" Target="../media/image164.png"/><Relationship Id="rId144" Type="http://schemas.openxmlformats.org/officeDocument/2006/relationships/image" Target="../media/image185.png"/><Relationship Id="rId330" Type="http://schemas.openxmlformats.org/officeDocument/2006/relationships/image" Target="../media/image371.png"/><Relationship Id="rId90" Type="http://schemas.openxmlformats.org/officeDocument/2006/relationships/image" Target="../media/image131.png"/><Relationship Id="rId165" Type="http://schemas.openxmlformats.org/officeDocument/2006/relationships/image" Target="../media/image206.png"/><Relationship Id="rId186" Type="http://schemas.openxmlformats.org/officeDocument/2006/relationships/image" Target="../media/image227.png"/><Relationship Id="rId351" Type="http://schemas.openxmlformats.org/officeDocument/2006/relationships/image" Target="../media/image392.png"/><Relationship Id="rId372" Type="http://schemas.openxmlformats.org/officeDocument/2006/relationships/image" Target="../media/image413.png"/><Relationship Id="rId393" Type="http://schemas.openxmlformats.org/officeDocument/2006/relationships/image" Target="../media/image434.png"/><Relationship Id="rId407" Type="http://schemas.openxmlformats.org/officeDocument/2006/relationships/image" Target="../media/image24.png"/><Relationship Id="rId211" Type="http://schemas.openxmlformats.org/officeDocument/2006/relationships/image" Target="../media/image252.png"/><Relationship Id="rId232" Type="http://schemas.openxmlformats.org/officeDocument/2006/relationships/image" Target="../media/image273.png"/><Relationship Id="rId253" Type="http://schemas.openxmlformats.org/officeDocument/2006/relationships/image" Target="../media/image294.png"/><Relationship Id="rId274" Type="http://schemas.openxmlformats.org/officeDocument/2006/relationships/image" Target="../media/image315.png"/><Relationship Id="rId295" Type="http://schemas.openxmlformats.org/officeDocument/2006/relationships/image" Target="../media/image336.png"/><Relationship Id="rId309" Type="http://schemas.openxmlformats.org/officeDocument/2006/relationships/image" Target="../media/image350.png"/><Relationship Id="rId27" Type="http://schemas.openxmlformats.org/officeDocument/2006/relationships/image" Target="../media/image68.png"/><Relationship Id="rId48" Type="http://schemas.openxmlformats.org/officeDocument/2006/relationships/image" Target="../media/image89.png"/><Relationship Id="rId69" Type="http://schemas.openxmlformats.org/officeDocument/2006/relationships/image" Target="../media/image110.png"/><Relationship Id="rId113" Type="http://schemas.openxmlformats.org/officeDocument/2006/relationships/image" Target="../media/image154.png"/><Relationship Id="rId134" Type="http://schemas.openxmlformats.org/officeDocument/2006/relationships/image" Target="../media/image175.png"/><Relationship Id="rId320" Type="http://schemas.openxmlformats.org/officeDocument/2006/relationships/image" Target="../media/image361.png"/><Relationship Id="rId80" Type="http://schemas.openxmlformats.org/officeDocument/2006/relationships/image" Target="../media/image121.png"/><Relationship Id="rId155" Type="http://schemas.openxmlformats.org/officeDocument/2006/relationships/image" Target="../media/image196.png"/><Relationship Id="rId176" Type="http://schemas.openxmlformats.org/officeDocument/2006/relationships/image" Target="../media/image217.png"/><Relationship Id="rId197" Type="http://schemas.openxmlformats.org/officeDocument/2006/relationships/image" Target="../media/image238.png"/><Relationship Id="rId341" Type="http://schemas.openxmlformats.org/officeDocument/2006/relationships/image" Target="../media/image382.png"/><Relationship Id="rId362" Type="http://schemas.openxmlformats.org/officeDocument/2006/relationships/image" Target="../media/image403.png"/><Relationship Id="rId383" Type="http://schemas.openxmlformats.org/officeDocument/2006/relationships/image" Target="../media/image424.png"/><Relationship Id="rId201" Type="http://schemas.openxmlformats.org/officeDocument/2006/relationships/image" Target="../media/image242.png"/><Relationship Id="rId222" Type="http://schemas.openxmlformats.org/officeDocument/2006/relationships/image" Target="../media/image263.png"/><Relationship Id="rId243" Type="http://schemas.openxmlformats.org/officeDocument/2006/relationships/image" Target="../media/image284.png"/><Relationship Id="rId264" Type="http://schemas.openxmlformats.org/officeDocument/2006/relationships/image" Target="../media/image305.png"/><Relationship Id="rId285" Type="http://schemas.openxmlformats.org/officeDocument/2006/relationships/image" Target="../media/image326.png"/><Relationship Id="rId17" Type="http://schemas.openxmlformats.org/officeDocument/2006/relationships/image" Target="../media/image16.png"/><Relationship Id="rId38" Type="http://schemas.openxmlformats.org/officeDocument/2006/relationships/image" Target="../media/image79.png"/><Relationship Id="rId59" Type="http://schemas.openxmlformats.org/officeDocument/2006/relationships/image" Target="../media/image100.png"/><Relationship Id="rId103" Type="http://schemas.openxmlformats.org/officeDocument/2006/relationships/image" Target="../media/image144.png"/><Relationship Id="rId124" Type="http://schemas.openxmlformats.org/officeDocument/2006/relationships/image" Target="../media/image165.png"/><Relationship Id="rId310" Type="http://schemas.openxmlformats.org/officeDocument/2006/relationships/image" Target="../media/image351.png"/><Relationship Id="rId70" Type="http://schemas.openxmlformats.org/officeDocument/2006/relationships/image" Target="../media/image111.png"/><Relationship Id="rId91" Type="http://schemas.openxmlformats.org/officeDocument/2006/relationships/image" Target="../media/image132.png"/><Relationship Id="rId145" Type="http://schemas.openxmlformats.org/officeDocument/2006/relationships/image" Target="../media/image186.png"/><Relationship Id="rId166" Type="http://schemas.openxmlformats.org/officeDocument/2006/relationships/image" Target="../media/image207.png"/><Relationship Id="rId187" Type="http://schemas.openxmlformats.org/officeDocument/2006/relationships/image" Target="../media/image228.png"/><Relationship Id="rId331" Type="http://schemas.openxmlformats.org/officeDocument/2006/relationships/image" Target="../media/image372.png"/><Relationship Id="rId352" Type="http://schemas.openxmlformats.org/officeDocument/2006/relationships/image" Target="../media/image393.png"/><Relationship Id="rId373" Type="http://schemas.openxmlformats.org/officeDocument/2006/relationships/image" Target="../media/image414.png"/><Relationship Id="rId394" Type="http://schemas.openxmlformats.org/officeDocument/2006/relationships/image" Target="../media/image435.png"/><Relationship Id="rId408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212" Type="http://schemas.openxmlformats.org/officeDocument/2006/relationships/image" Target="../media/image253.png"/><Relationship Id="rId233" Type="http://schemas.openxmlformats.org/officeDocument/2006/relationships/image" Target="../media/image274.png"/><Relationship Id="rId254" Type="http://schemas.openxmlformats.org/officeDocument/2006/relationships/image" Target="../media/image295.png"/><Relationship Id="rId28" Type="http://schemas.openxmlformats.org/officeDocument/2006/relationships/image" Target="../media/image69.png"/><Relationship Id="rId49" Type="http://schemas.openxmlformats.org/officeDocument/2006/relationships/image" Target="../media/image90.png"/><Relationship Id="rId114" Type="http://schemas.openxmlformats.org/officeDocument/2006/relationships/image" Target="../media/image155.png"/><Relationship Id="rId275" Type="http://schemas.openxmlformats.org/officeDocument/2006/relationships/image" Target="../media/image316.png"/><Relationship Id="rId296" Type="http://schemas.openxmlformats.org/officeDocument/2006/relationships/image" Target="../media/image337.png"/><Relationship Id="rId300" Type="http://schemas.openxmlformats.org/officeDocument/2006/relationships/image" Target="../media/image341.png"/><Relationship Id="rId60" Type="http://schemas.openxmlformats.org/officeDocument/2006/relationships/image" Target="../media/image101.png"/><Relationship Id="rId81" Type="http://schemas.openxmlformats.org/officeDocument/2006/relationships/image" Target="../media/image122.png"/><Relationship Id="rId135" Type="http://schemas.openxmlformats.org/officeDocument/2006/relationships/image" Target="../media/image176.png"/><Relationship Id="rId156" Type="http://schemas.openxmlformats.org/officeDocument/2006/relationships/image" Target="../media/image197.png"/><Relationship Id="rId177" Type="http://schemas.openxmlformats.org/officeDocument/2006/relationships/image" Target="../media/image218.png"/><Relationship Id="rId198" Type="http://schemas.openxmlformats.org/officeDocument/2006/relationships/image" Target="../media/image239.png"/><Relationship Id="rId321" Type="http://schemas.openxmlformats.org/officeDocument/2006/relationships/image" Target="../media/image362.png"/><Relationship Id="rId342" Type="http://schemas.openxmlformats.org/officeDocument/2006/relationships/image" Target="../media/image383.png"/><Relationship Id="rId363" Type="http://schemas.openxmlformats.org/officeDocument/2006/relationships/image" Target="../media/image404.png"/><Relationship Id="rId384" Type="http://schemas.openxmlformats.org/officeDocument/2006/relationships/image" Target="../media/image425.png"/><Relationship Id="rId202" Type="http://schemas.openxmlformats.org/officeDocument/2006/relationships/image" Target="../media/image243.png"/><Relationship Id="rId223" Type="http://schemas.openxmlformats.org/officeDocument/2006/relationships/image" Target="../media/image264.png"/><Relationship Id="rId244" Type="http://schemas.openxmlformats.org/officeDocument/2006/relationships/image" Target="../media/image285.png"/><Relationship Id="rId18" Type="http://schemas.openxmlformats.org/officeDocument/2006/relationships/image" Target="../media/image17.png"/><Relationship Id="rId39" Type="http://schemas.openxmlformats.org/officeDocument/2006/relationships/image" Target="../media/image80.png"/><Relationship Id="rId265" Type="http://schemas.openxmlformats.org/officeDocument/2006/relationships/image" Target="../media/image306.png"/><Relationship Id="rId286" Type="http://schemas.openxmlformats.org/officeDocument/2006/relationships/image" Target="../media/image327.png"/><Relationship Id="rId50" Type="http://schemas.openxmlformats.org/officeDocument/2006/relationships/image" Target="../media/image91.png"/><Relationship Id="rId104" Type="http://schemas.openxmlformats.org/officeDocument/2006/relationships/image" Target="../media/image145.png"/><Relationship Id="rId125" Type="http://schemas.openxmlformats.org/officeDocument/2006/relationships/image" Target="../media/image166.png"/><Relationship Id="rId146" Type="http://schemas.openxmlformats.org/officeDocument/2006/relationships/image" Target="../media/image187.png"/><Relationship Id="rId167" Type="http://schemas.openxmlformats.org/officeDocument/2006/relationships/image" Target="../media/image208.png"/><Relationship Id="rId188" Type="http://schemas.openxmlformats.org/officeDocument/2006/relationships/image" Target="../media/image229.png"/><Relationship Id="rId311" Type="http://schemas.openxmlformats.org/officeDocument/2006/relationships/image" Target="../media/image352.png"/><Relationship Id="rId332" Type="http://schemas.openxmlformats.org/officeDocument/2006/relationships/image" Target="../media/image373.png"/><Relationship Id="rId353" Type="http://schemas.openxmlformats.org/officeDocument/2006/relationships/image" Target="../media/image394.png"/><Relationship Id="rId374" Type="http://schemas.openxmlformats.org/officeDocument/2006/relationships/image" Target="../media/image415.png"/><Relationship Id="rId395" Type="http://schemas.openxmlformats.org/officeDocument/2006/relationships/image" Target="../media/image436.png"/><Relationship Id="rId409" Type="http://schemas.openxmlformats.org/officeDocument/2006/relationships/image" Target="../media/image26.png"/><Relationship Id="rId71" Type="http://schemas.openxmlformats.org/officeDocument/2006/relationships/image" Target="../media/image112.png"/><Relationship Id="rId92" Type="http://schemas.openxmlformats.org/officeDocument/2006/relationships/image" Target="../media/image133.png"/><Relationship Id="rId213" Type="http://schemas.openxmlformats.org/officeDocument/2006/relationships/image" Target="../media/image254.png"/><Relationship Id="rId234" Type="http://schemas.openxmlformats.org/officeDocument/2006/relationships/image" Target="../media/image275.png"/><Relationship Id="rId2" Type="http://schemas.openxmlformats.org/officeDocument/2006/relationships/image" Target="../media/image1.png"/><Relationship Id="rId29" Type="http://schemas.openxmlformats.org/officeDocument/2006/relationships/image" Target="../media/image70.png"/><Relationship Id="rId255" Type="http://schemas.openxmlformats.org/officeDocument/2006/relationships/image" Target="../media/image296.png"/><Relationship Id="rId276" Type="http://schemas.openxmlformats.org/officeDocument/2006/relationships/image" Target="../media/image317.png"/><Relationship Id="rId297" Type="http://schemas.openxmlformats.org/officeDocument/2006/relationships/image" Target="../media/image338.png"/><Relationship Id="rId40" Type="http://schemas.openxmlformats.org/officeDocument/2006/relationships/image" Target="../media/image81.png"/><Relationship Id="rId115" Type="http://schemas.openxmlformats.org/officeDocument/2006/relationships/image" Target="../media/image156.png"/><Relationship Id="rId136" Type="http://schemas.openxmlformats.org/officeDocument/2006/relationships/image" Target="../media/image177.png"/><Relationship Id="rId157" Type="http://schemas.openxmlformats.org/officeDocument/2006/relationships/image" Target="../media/image198.png"/><Relationship Id="rId178" Type="http://schemas.openxmlformats.org/officeDocument/2006/relationships/image" Target="../media/image219.png"/><Relationship Id="rId301" Type="http://schemas.openxmlformats.org/officeDocument/2006/relationships/image" Target="../media/image342.png"/><Relationship Id="rId322" Type="http://schemas.openxmlformats.org/officeDocument/2006/relationships/image" Target="../media/image363.png"/><Relationship Id="rId343" Type="http://schemas.openxmlformats.org/officeDocument/2006/relationships/image" Target="../media/image384.png"/><Relationship Id="rId364" Type="http://schemas.openxmlformats.org/officeDocument/2006/relationships/image" Target="../media/image405.png"/><Relationship Id="rId61" Type="http://schemas.openxmlformats.org/officeDocument/2006/relationships/image" Target="../media/image102.png"/><Relationship Id="rId82" Type="http://schemas.openxmlformats.org/officeDocument/2006/relationships/image" Target="../media/image123.png"/><Relationship Id="rId199" Type="http://schemas.openxmlformats.org/officeDocument/2006/relationships/image" Target="../media/image240.png"/><Relationship Id="rId203" Type="http://schemas.openxmlformats.org/officeDocument/2006/relationships/image" Target="../media/image244.png"/><Relationship Id="rId385" Type="http://schemas.openxmlformats.org/officeDocument/2006/relationships/image" Target="../media/image426.png"/><Relationship Id="rId19" Type="http://schemas.openxmlformats.org/officeDocument/2006/relationships/image" Target="../media/image18.png"/><Relationship Id="rId224" Type="http://schemas.openxmlformats.org/officeDocument/2006/relationships/image" Target="../media/image265.png"/><Relationship Id="rId245" Type="http://schemas.openxmlformats.org/officeDocument/2006/relationships/image" Target="../media/image286.png"/><Relationship Id="rId266" Type="http://schemas.openxmlformats.org/officeDocument/2006/relationships/image" Target="../media/image307.png"/><Relationship Id="rId287" Type="http://schemas.openxmlformats.org/officeDocument/2006/relationships/image" Target="../media/image328.png"/><Relationship Id="rId410" Type="http://schemas.openxmlformats.org/officeDocument/2006/relationships/image" Target="../media/image27.png"/><Relationship Id="rId30" Type="http://schemas.openxmlformats.org/officeDocument/2006/relationships/image" Target="../media/image71.png"/><Relationship Id="rId105" Type="http://schemas.openxmlformats.org/officeDocument/2006/relationships/image" Target="../media/image146.png"/><Relationship Id="rId126" Type="http://schemas.openxmlformats.org/officeDocument/2006/relationships/image" Target="../media/image167.png"/><Relationship Id="rId147" Type="http://schemas.openxmlformats.org/officeDocument/2006/relationships/image" Target="../media/image188.png"/><Relationship Id="rId168" Type="http://schemas.openxmlformats.org/officeDocument/2006/relationships/image" Target="../media/image209.png"/><Relationship Id="rId312" Type="http://schemas.openxmlformats.org/officeDocument/2006/relationships/image" Target="../media/image353.png"/><Relationship Id="rId333" Type="http://schemas.openxmlformats.org/officeDocument/2006/relationships/image" Target="../media/image374.png"/><Relationship Id="rId354" Type="http://schemas.openxmlformats.org/officeDocument/2006/relationships/image" Target="../media/image395.png"/><Relationship Id="rId51" Type="http://schemas.openxmlformats.org/officeDocument/2006/relationships/image" Target="../media/image92.png"/><Relationship Id="rId72" Type="http://schemas.openxmlformats.org/officeDocument/2006/relationships/image" Target="../media/image113.png"/><Relationship Id="rId93" Type="http://schemas.openxmlformats.org/officeDocument/2006/relationships/image" Target="../media/image134.png"/><Relationship Id="rId189" Type="http://schemas.openxmlformats.org/officeDocument/2006/relationships/image" Target="../media/image230.png"/><Relationship Id="rId375" Type="http://schemas.openxmlformats.org/officeDocument/2006/relationships/image" Target="../media/image416.png"/><Relationship Id="rId396" Type="http://schemas.openxmlformats.org/officeDocument/2006/relationships/image" Target="../media/image437.png"/><Relationship Id="rId3" Type="http://schemas.openxmlformats.org/officeDocument/2006/relationships/image" Target="../media/image2.png"/><Relationship Id="rId214" Type="http://schemas.openxmlformats.org/officeDocument/2006/relationships/image" Target="../media/image255.png"/><Relationship Id="rId235" Type="http://schemas.openxmlformats.org/officeDocument/2006/relationships/image" Target="../media/image276.png"/><Relationship Id="rId256" Type="http://schemas.openxmlformats.org/officeDocument/2006/relationships/image" Target="../media/image297.png"/><Relationship Id="rId277" Type="http://schemas.openxmlformats.org/officeDocument/2006/relationships/image" Target="../media/image318.png"/><Relationship Id="rId298" Type="http://schemas.openxmlformats.org/officeDocument/2006/relationships/image" Target="../media/image339.png"/><Relationship Id="rId400" Type="http://schemas.openxmlformats.org/officeDocument/2006/relationships/image" Target="../media/image441.png"/><Relationship Id="rId116" Type="http://schemas.openxmlformats.org/officeDocument/2006/relationships/image" Target="../media/image157.png"/><Relationship Id="rId137" Type="http://schemas.openxmlformats.org/officeDocument/2006/relationships/image" Target="../media/image178.png"/><Relationship Id="rId158" Type="http://schemas.openxmlformats.org/officeDocument/2006/relationships/image" Target="../media/image199.png"/><Relationship Id="rId302" Type="http://schemas.openxmlformats.org/officeDocument/2006/relationships/image" Target="../media/image343.png"/><Relationship Id="rId323" Type="http://schemas.openxmlformats.org/officeDocument/2006/relationships/image" Target="../media/image364.png"/><Relationship Id="rId344" Type="http://schemas.openxmlformats.org/officeDocument/2006/relationships/image" Target="../media/image385.png"/><Relationship Id="rId20" Type="http://schemas.openxmlformats.org/officeDocument/2006/relationships/image" Target="../media/image19.png"/><Relationship Id="rId41" Type="http://schemas.openxmlformats.org/officeDocument/2006/relationships/image" Target="../media/image82.png"/><Relationship Id="rId62" Type="http://schemas.openxmlformats.org/officeDocument/2006/relationships/image" Target="../media/image103.png"/><Relationship Id="rId83" Type="http://schemas.openxmlformats.org/officeDocument/2006/relationships/image" Target="../media/image124.png"/><Relationship Id="rId179" Type="http://schemas.openxmlformats.org/officeDocument/2006/relationships/image" Target="../media/image220.png"/><Relationship Id="rId365" Type="http://schemas.openxmlformats.org/officeDocument/2006/relationships/image" Target="../media/image406.png"/><Relationship Id="rId386" Type="http://schemas.openxmlformats.org/officeDocument/2006/relationships/image" Target="../media/image427.png"/><Relationship Id="rId190" Type="http://schemas.openxmlformats.org/officeDocument/2006/relationships/image" Target="../media/image231.png"/><Relationship Id="rId204" Type="http://schemas.openxmlformats.org/officeDocument/2006/relationships/image" Target="../media/image245.png"/><Relationship Id="rId225" Type="http://schemas.openxmlformats.org/officeDocument/2006/relationships/image" Target="../media/image266.png"/><Relationship Id="rId246" Type="http://schemas.openxmlformats.org/officeDocument/2006/relationships/image" Target="../media/image287.png"/><Relationship Id="rId267" Type="http://schemas.openxmlformats.org/officeDocument/2006/relationships/image" Target="../media/image308.png"/><Relationship Id="rId288" Type="http://schemas.openxmlformats.org/officeDocument/2006/relationships/image" Target="../media/image329.png"/><Relationship Id="rId411" Type="http://schemas.openxmlformats.org/officeDocument/2006/relationships/image" Target="../media/image28.png"/><Relationship Id="rId106" Type="http://schemas.openxmlformats.org/officeDocument/2006/relationships/image" Target="../media/image147.png"/><Relationship Id="rId127" Type="http://schemas.openxmlformats.org/officeDocument/2006/relationships/image" Target="../media/image168.png"/><Relationship Id="rId313" Type="http://schemas.openxmlformats.org/officeDocument/2006/relationships/image" Target="../media/image354.png"/><Relationship Id="rId10" Type="http://schemas.openxmlformats.org/officeDocument/2006/relationships/image" Target="../media/image9.png"/><Relationship Id="rId31" Type="http://schemas.openxmlformats.org/officeDocument/2006/relationships/image" Target="../media/image72.png"/><Relationship Id="rId52" Type="http://schemas.openxmlformats.org/officeDocument/2006/relationships/image" Target="../media/image93.png"/><Relationship Id="rId73" Type="http://schemas.openxmlformats.org/officeDocument/2006/relationships/image" Target="../media/image114.png"/><Relationship Id="rId94" Type="http://schemas.openxmlformats.org/officeDocument/2006/relationships/image" Target="../media/image135.png"/><Relationship Id="rId148" Type="http://schemas.openxmlformats.org/officeDocument/2006/relationships/image" Target="../media/image189.png"/><Relationship Id="rId169" Type="http://schemas.openxmlformats.org/officeDocument/2006/relationships/image" Target="../media/image210.png"/><Relationship Id="rId334" Type="http://schemas.openxmlformats.org/officeDocument/2006/relationships/image" Target="../media/image375.png"/><Relationship Id="rId355" Type="http://schemas.openxmlformats.org/officeDocument/2006/relationships/image" Target="../media/image396.png"/><Relationship Id="rId376" Type="http://schemas.openxmlformats.org/officeDocument/2006/relationships/image" Target="../media/image417.png"/><Relationship Id="rId397" Type="http://schemas.openxmlformats.org/officeDocument/2006/relationships/image" Target="../media/image438.png"/><Relationship Id="rId4" Type="http://schemas.openxmlformats.org/officeDocument/2006/relationships/image" Target="../media/image3.png"/><Relationship Id="rId180" Type="http://schemas.openxmlformats.org/officeDocument/2006/relationships/image" Target="../media/image221.png"/><Relationship Id="rId215" Type="http://schemas.openxmlformats.org/officeDocument/2006/relationships/image" Target="../media/image256.png"/><Relationship Id="rId236" Type="http://schemas.openxmlformats.org/officeDocument/2006/relationships/image" Target="../media/image277.png"/><Relationship Id="rId257" Type="http://schemas.openxmlformats.org/officeDocument/2006/relationships/image" Target="../media/image298.png"/><Relationship Id="rId278" Type="http://schemas.openxmlformats.org/officeDocument/2006/relationships/image" Target="../media/image319.png"/><Relationship Id="rId401" Type="http://schemas.openxmlformats.org/officeDocument/2006/relationships/image" Target="../media/image442.png"/><Relationship Id="rId303" Type="http://schemas.openxmlformats.org/officeDocument/2006/relationships/image" Target="../media/image344.png"/><Relationship Id="rId42" Type="http://schemas.openxmlformats.org/officeDocument/2006/relationships/image" Target="../media/image83.png"/><Relationship Id="rId84" Type="http://schemas.openxmlformats.org/officeDocument/2006/relationships/image" Target="../media/image125.png"/><Relationship Id="rId138" Type="http://schemas.openxmlformats.org/officeDocument/2006/relationships/image" Target="../media/image179.png"/><Relationship Id="rId345" Type="http://schemas.openxmlformats.org/officeDocument/2006/relationships/image" Target="../media/image386.png"/><Relationship Id="rId387" Type="http://schemas.openxmlformats.org/officeDocument/2006/relationships/image" Target="../media/image428.png"/><Relationship Id="rId191" Type="http://schemas.openxmlformats.org/officeDocument/2006/relationships/image" Target="../media/image232.png"/><Relationship Id="rId205" Type="http://schemas.openxmlformats.org/officeDocument/2006/relationships/image" Target="../media/image246.png"/><Relationship Id="rId247" Type="http://schemas.openxmlformats.org/officeDocument/2006/relationships/image" Target="../media/image288.png"/><Relationship Id="rId412" Type="http://schemas.openxmlformats.org/officeDocument/2006/relationships/image" Target="../media/image29.png"/><Relationship Id="rId107" Type="http://schemas.openxmlformats.org/officeDocument/2006/relationships/image" Target="../media/image148.png"/><Relationship Id="rId289" Type="http://schemas.openxmlformats.org/officeDocument/2006/relationships/image" Target="../media/image330.png"/><Relationship Id="rId11" Type="http://schemas.openxmlformats.org/officeDocument/2006/relationships/image" Target="../media/image10.png"/><Relationship Id="rId53" Type="http://schemas.openxmlformats.org/officeDocument/2006/relationships/image" Target="../media/image94.png"/><Relationship Id="rId149" Type="http://schemas.openxmlformats.org/officeDocument/2006/relationships/image" Target="../media/image190.png"/><Relationship Id="rId314" Type="http://schemas.openxmlformats.org/officeDocument/2006/relationships/image" Target="../media/image355.png"/><Relationship Id="rId356" Type="http://schemas.openxmlformats.org/officeDocument/2006/relationships/image" Target="../media/image397.png"/><Relationship Id="rId398" Type="http://schemas.openxmlformats.org/officeDocument/2006/relationships/image" Target="../media/image4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26" Type="http://schemas.openxmlformats.org/officeDocument/2006/relationships/image" Target="../media/image22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0.png"/><Relationship Id="rId7" Type="http://schemas.openxmlformats.org/officeDocument/2006/relationships/image" Target="../media/image5.png"/><Relationship Id="rId12" Type="http://schemas.openxmlformats.org/officeDocument/2006/relationships/image" Target="../media/image11.png"/><Relationship Id="rId17" Type="http://schemas.openxmlformats.org/officeDocument/2006/relationships/image" Target="../media/image17.png"/><Relationship Id="rId25" Type="http://schemas.openxmlformats.org/officeDocument/2006/relationships/image" Target="../media/image21.png"/><Relationship Id="rId33" Type="http://schemas.openxmlformats.org/officeDocument/2006/relationships/image" Target="../media/image29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24" Type="http://schemas.openxmlformats.org/officeDocument/2006/relationships/image" Target="../media/image446.png"/><Relationship Id="rId32" Type="http://schemas.openxmlformats.org/officeDocument/2006/relationships/image" Target="../media/image28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445.png"/><Relationship Id="rId28" Type="http://schemas.openxmlformats.org/officeDocument/2006/relationships/image" Target="../media/image2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7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34.png"/><Relationship Id="rId27" Type="http://schemas.openxmlformats.org/officeDocument/2006/relationships/image" Target="../media/image23.png"/><Relationship Id="rId30" Type="http://schemas.openxmlformats.org/officeDocument/2006/relationships/image" Target="../media/image26.png"/><Relationship Id="rId35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2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1.png"/><Relationship Id="rId33" Type="http://schemas.openxmlformats.org/officeDocument/2006/relationships/image" Target="../media/image29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449.png"/><Relationship Id="rId32" Type="http://schemas.openxmlformats.org/officeDocument/2006/relationships/image" Target="../media/image28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448.png"/><Relationship Id="rId28" Type="http://schemas.openxmlformats.org/officeDocument/2006/relationships/image" Target="../media/image2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7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447.png"/><Relationship Id="rId27" Type="http://schemas.openxmlformats.org/officeDocument/2006/relationships/image" Target="../media/image23.png"/><Relationship Id="rId30" Type="http://schemas.openxmlformats.org/officeDocument/2006/relationships/image" Target="../media/image26.png"/><Relationship Id="rId35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26" Type="http://schemas.openxmlformats.org/officeDocument/2006/relationships/image" Target="../media/image21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29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7.png"/><Relationship Id="rId25" Type="http://schemas.openxmlformats.org/officeDocument/2006/relationships/image" Target="../media/image453.png"/><Relationship Id="rId33" Type="http://schemas.openxmlformats.org/officeDocument/2006/relationships/image" Target="../media/image28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24" Type="http://schemas.openxmlformats.org/officeDocument/2006/relationships/image" Target="../media/image452.png"/><Relationship Id="rId32" Type="http://schemas.openxmlformats.org/officeDocument/2006/relationships/image" Target="../media/image27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451.png"/><Relationship Id="rId28" Type="http://schemas.openxmlformats.org/officeDocument/2006/relationships/image" Target="../media/image23.png"/><Relationship Id="rId36" Type="http://schemas.openxmlformats.org/officeDocument/2006/relationships/image" Target="../media/image31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6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450.png"/><Relationship Id="rId27" Type="http://schemas.openxmlformats.org/officeDocument/2006/relationships/image" Target="../media/image22.png"/><Relationship Id="rId30" Type="http://schemas.openxmlformats.org/officeDocument/2006/relationships/image" Target="../media/image25.png"/><Relationship Id="rId35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26" Type="http://schemas.openxmlformats.org/officeDocument/2006/relationships/image" Target="../media/image21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29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7.png"/><Relationship Id="rId25" Type="http://schemas.openxmlformats.org/officeDocument/2006/relationships/image" Target="../media/image457.png"/><Relationship Id="rId33" Type="http://schemas.openxmlformats.org/officeDocument/2006/relationships/image" Target="../media/image28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456.png"/><Relationship Id="rId32" Type="http://schemas.openxmlformats.org/officeDocument/2006/relationships/image" Target="../media/image27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455.png"/><Relationship Id="rId28" Type="http://schemas.openxmlformats.org/officeDocument/2006/relationships/image" Target="../media/image23.png"/><Relationship Id="rId36" Type="http://schemas.openxmlformats.org/officeDocument/2006/relationships/image" Target="../media/image31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6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454.png"/><Relationship Id="rId27" Type="http://schemas.openxmlformats.org/officeDocument/2006/relationships/image" Target="../media/image22.png"/><Relationship Id="rId30" Type="http://schemas.openxmlformats.org/officeDocument/2006/relationships/image" Target="../media/image25.png"/><Relationship Id="rId35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26" Type="http://schemas.openxmlformats.org/officeDocument/2006/relationships/image" Target="../media/image21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29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17" Type="http://schemas.openxmlformats.org/officeDocument/2006/relationships/image" Target="../media/image17.png"/><Relationship Id="rId25" Type="http://schemas.openxmlformats.org/officeDocument/2006/relationships/image" Target="../media/image460.png"/><Relationship Id="rId33" Type="http://schemas.openxmlformats.org/officeDocument/2006/relationships/image" Target="../media/image28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24" Type="http://schemas.openxmlformats.org/officeDocument/2006/relationships/image" Target="../media/image459.png"/><Relationship Id="rId32" Type="http://schemas.openxmlformats.org/officeDocument/2006/relationships/image" Target="../media/image27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458.png"/><Relationship Id="rId28" Type="http://schemas.openxmlformats.org/officeDocument/2006/relationships/image" Target="../media/image23.png"/><Relationship Id="rId36" Type="http://schemas.openxmlformats.org/officeDocument/2006/relationships/image" Target="../media/image31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6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34.png"/><Relationship Id="rId27" Type="http://schemas.openxmlformats.org/officeDocument/2006/relationships/image" Target="../media/image22.png"/><Relationship Id="rId30" Type="http://schemas.openxmlformats.org/officeDocument/2006/relationships/image" Target="../media/image25.png"/><Relationship Id="rId35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26" Type="http://schemas.openxmlformats.org/officeDocument/2006/relationships/image" Target="../media/image23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1.png"/><Relationship Id="rId7" Type="http://schemas.openxmlformats.org/officeDocument/2006/relationships/image" Target="../media/image5.png"/><Relationship Id="rId12" Type="http://schemas.openxmlformats.org/officeDocument/2006/relationships/image" Target="../media/image11.png"/><Relationship Id="rId17" Type="http://schemas.openxmlformats.org/officeDocument/2006/relationships/image" Target="../media/image17.png"/><Relationship Id="rId25" Type="http://schemas.openxmlformats.org/officeDocument/2006/relationships/image" Target="../media/image22.png"/><Relationship Id="rId33" Type="http://schemas.openxmlformats.org/officeDocument/2006/relationships/image" Target="../media/image30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24" Type="http://schemas.openxmlformats.org/officeDocument/2006/relationships/image" Target="../media/image21.png"/><Relationship Id="rId32" Type="http://schemas.openxmlformats.org/officeDocument/2006/relationships/image" Target="../media/image2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461.png"/><Relationship Id="rId28" Type="http://schemas.openxmlformats.org/officeDocument/2006/relationships/image" Target="../media/image2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34.png"/><Relationship Id="rId27" Type="http://schemas.openxmlformats.org/officeDocument/2006/relationships/image" Target="../media/image24.png"/><Relationship Id="rId30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462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34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7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34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26" Type="http://schemas.openxmlformats.org/officeDocument/2006/relationships/image" Target="../media/image23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1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17" Type="http://schemas.openxmlformats.org/officeDocument/2006/relationships/image" Target="../media/image17.png"/><Relationship Id="rId25" Type="http://schemas.openxmlformats.org/officeDocument/2006/relationships/image" Target="../media/image22.png"/><Relationship Id="rId33" Type="http://schemas.openxmlformats.org/officeDocument/2006/relationships/image" Target="../media/image30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24" Type="http://schemas.openxmlformats.org/officeDocument/2006/relationships/image" Target="../media/image21.png"/><Relationship Id="rId32" Type="http://schemas.openxmlformats.org/officeDocument/2006/relationships/image" Target="../media/image2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33.png"/><Relationship Id="rId28" Type="http://schemas.openxmlformats.org/officeDocument/2006/relationships/image" Target="../media/image2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32.png"/><Relationship Id="rId27" Type="http://schemas.openxmlformats.org/officeDocument/2006/relationships/image" Target="../media/image24.png"/><Relationship Id="rId30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7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34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26" Type="http://schemas.openxmlformats.org/officeDocument/2006/relationships/image" Target="../media/image466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28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17" Type="http://schemas.openxmlformats.org/officeDocument/2006/relationships/image" Target="../media/image17.png"/><Relationship Id="rId25" Type="http://schemas.openxmlformats.org/officeDocument/2006/relationships/image" Target="../media/image465.png"/><Relationship Id="rId33" Type="http://schemas.openxmlformats.org/officeDocument/2006/relationships/image" Target="../media/image27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24" Type="http://schemas.openxmlformats.org/officeDocument/2006/relationships/image" Target="../media/image464.png"/><Relationship Id="rId32" Type="http://schemas.openxmlformats.org/officeDocument/2006/relationships/image" Target="../media/image26.png"/><Relationship Id="rId37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463.png"/><Relationship Id="rId28" Type="http://schemas.openxmlformats.org/officeDocument/2006/relationships/image" Target="../media/image22.png"/><Relationship Id="rId36" Type="http://schemas.openxmlformats.org/officeDocument/2006/relationships/image" Target="../media/image30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5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34.png"/><Relationship Id="rId27" Type="http://schemas.openxmlformats.org/officeDocument/2006/relationships/image" Target="../media/image21.png"/><Relationship Id="rId30" Type="http://schemas.openxmlformats.org/officeDocument/2006/relationships/image" Target="../media/image24.png"/><Relationship Id="rId35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26" Type="http://schemas.openxmlformats.org/officeDocument/2006/relationships/image" Target="../media/image38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28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17" Type="http://schemas.openxmlformats.org/officeDocument/2006/relationships/image" Target="../media/image17.png"/><Relationship Id="rId25" Type="http://schemas.openxmlformats.org/officeDocument/2006/relationships/image" Target="../media/image37.png"/><Relationship Id="rId33" Type="http://schemas.openxmlformats.org/officeDocument/2006/relationships/image" Target="../media/image27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24" Type="http://schemas.openxmlformats.org/officeDocument/2006/relationships/image" Target="../media/image36.png"/><Relationship Id="rId32" Type="http://schemas.openxmlformats.org/officeDocument/2006/relationships/image" Target="../media/image26.png"/><Relationship Id="rId37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35.png"/><Relationship Id="rId28" Type="http://schemas.openxmlformats.org/officeDocument/2006/relationships/image" Target="../media/image22.png"/><Relationship Id="rId36" Type="http://schemas.openxmlformats.org/officeDocument/2006/relationships/image" Target="../media/image30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5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34.png"/><Relationship Id="rId27" Type="http://schemas.openxmlformats.org/officeDocument/2006/relationships/image" Target="../media/image21.png"/><Relationship Id="rId30" Type="http://schemas.openxmlformats.org/officeDocument/2006/relationships/image" Target="../media/image24.png"/><Relationship Id="rId35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26" Type="http://schemas.openxmlformats.org/officeDocument/2006/relationships/image" Target="../media/image42.png"/><Relationship Id="rId39" Type="http://schemas.openxmlformats.org/officeDocument/2006/relationships/image" Target="../media/image30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25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17" Type="http://schemas.openxmlformats.org/officeDocument/2006/relationships/image" Target="../media/image17.png"/><Relationship Id="rId25" Type="http://schemas.openxmlformats.org/officeDocument/2006/relationships/image" Target="../media/image41.png"/><Relationship Id="rId33" Type="http://schemas.openxmlformats.org/officeDocument/2006/relationships/image" Target="../media/image24.png"/><Relationship Id="rId38" Type="http://schemas.openxmlformats.org/officeDocument/2006/relationships/image" Target="../media/image29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24" Type="http://schemas.openxmlformats.org/officeDocument/2006/relationships/image" Target="../media/image40.png"/><Relationship Id="rId32" Type="http://schemas.openxmlformats.org/officeDocument/2006/relationships/image" Target="../media/image23.png"/><Relationship Id="rId37" Type="http://schemas.openxmlformats.org/officeDocument/2006/relationships/image" Target="../media/image28.png"/><Relationship Id="rId40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39.png"/><Relationship Id="rId28" Type="http://schemas.openxmlformats.org/officeDocument/2006/relationships/image" Target="../media/image44.png"/><Relationship Id="rId36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34.png"/><Relationship Id="rId27" Type="http://schemas.openxmlformats.org/officeDocument/2006/relationships/image" Target="../media/image43.png"/><Relationship Id="rId30" Type="http://schemas.openxmlformats.org/officeDocument/2006/relationships/image" Target="../media/image21.png"/><Relationship Id="rId35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26" Type="http://schemas.openxmlformats.org/officeDocument/2006/relationships/image" Target="../media/image49.png"/><Relationship Id="rId39" Type="http://schemas.openxmlformats.org/officeDocument/2006/relationships/image" Target="../media/image31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26.png"/><Relationship Id="rId7" Type="http://schemas.openxmlformats.org/officeDocument/2006/relationships/image" Target="../media/image5.png"/><Relationship Id="rId12" Type="http://schemas.openxmlformats.org/officeDocument/2006/relationships/image" Target="../media/image11.png"/><Relationship Id="rId17" Type="http://schemas.openxmlformats.org/officeDocument/2006/relationships/image" Target="../media/image17.png"/><Relationship Id="rId25" Type="http://schemas.openxmlformats.org/officeDocument/2006/relationships/image" Target="../media/image48.png"/><Relationship Id="rId33" Type="http://schemas.openxmlformats.org/officeDocument/2006/relationships/image" Target="../media/image25.png"/><Relationship Id="rId38" Type="http://schemas.openxmlformats.org/officeDocument/2006/relationships/image" Target="../media/image30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24" Type="http://schemas.openxmlformats.org/officeDocument/2006/relationships/image" Target="../media/image47.png"/><Relationship Id="rId32" Type="http://schemas.openxmlformats.org/officeDocument/2006/relationships/image" Target="../media/image24.png"/><Relationship Id="rId37" Type="http://schemas.openxmlformats.org/officeDocument/2006/relationships/image" Target="../media/image2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46.png"/><Relationship Id="rId28" Type="http://schemas.openxmlformats.org/officeDocument/2006/relationships/image" Target="../media/image51.png"/><Relationship Id="rId36" Type="http://schemas.openxmlformats.org/officeDocument/2006/relationships/image" Target="../media/image28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3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34.png"/><Relationship Id="rId27" Type="http://schemas.openxmlformats.org/officeDocument/2006/relationships/image" Target="../media/image50.png"/><Relationship Id="rId30" Type="http://schemas.openxmlformats.org/officeDocument/2006/relationships/image" Target="../media/image22.png"/><Relationship Id="rId35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31.png"/><Relationship Id="rId5" Type="http://schemas.openxmlformats.org/officeDocument/2006/relationships/image" Target="../media/image52.png"/><Relationship Id="rId10" Type="http://schemas.openxmlformats.org/officeDocument/2006/relationships/image" Target="../media/image24.png"/><Relationship Id="rId4" Type="http://schemas.openxmlformats.org/officeDocument/2006/relationships/image" Target="../media/image34.png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26" Type="http://schemas.openxmlformats.org/officeDocument/2006/relationships/image" Target="../media/image23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1.png"/><Relationship Id="rId7" Type="http://schemas.openxmlformats.org/officeDocument/2006/relationships/image" Target="../media/image5.png"/><Relationship Id="rId12" Type="http://schemas.openxmlformats.org/officeDocument/2006/relationships/image" Target="../media/image11.png"/><Relationship Id="rId17" Type="http://schemas.openxmlformats.org/officeDocument/2006/relationships/image" Target="../media/image17.png"/><Relationship Id="rId25" Type="http://schemas.openxmlformats.org/officeDocument/2006/relationships/image" Target="../media/image22.png"/><Relationship Id="rId33" Type="http://schemas.openxmlformats.org/officeDocument/2006/relationships/image" Target="../media/image30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24" Type="http://schemas.openxmlformats.org/officeDocument/2006/relationships/image" Target="../media/image21.png"/><Relationship Id="rId32" Type="http://schemas.openxmlformats.org/officeDocument/2006/relationships/image" Target="../media/image2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53.png"/><Relationship Id="rId28" Type="http://schemas.openxmlformats.org/officeDocument/2006/relationships/image" Target="../media/image2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34.png"/><Relationship Id="rId27" Type="http://schemas.openxmlformats.org/officeDocument/2006/relationships/image" Target="../media/image24.png"/><Relationship Id="rId30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26" Type="http://schemas.openxmlformats.org/officeDocument/2006/relationships/image" Target="../media/image23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1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17" Type="http://schemas.openxmlformats.org/officeDocument/2006/relationships/image" Target="../media/image17.png"/><Relationship Id="rId25" Type="http://schemas.openxmlformats.org/officeDocument/2006/relationships/image" Target="../media/image22.png"/><Relationship Id="rId33" Type="http://schemas.openxmlformats.org/officeDocument/2006/relationships/image" Target="../media/image30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24" Type="http://schemas.openxmlformats.org/officeDocument/2006/relationships/image" Target="../media/image21.png"/><Relationship Id="rId32" Type="http://schemas.openxmlformats.org/officeDocument/2006/relationships/image" Target="../media/image2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54.png"/><Relationship Id="rId28" Type="http://schemas.openxmlformats.org/officeDocument/2006/relationships/image" Target="../media/image2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34.png"/><Relationship Id="rId27" Type="http://schemas.openxmlformats.org/officeDocument/2006/relationships/image" Target="../media/image24.png"/><Relationship Id="rId30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26" Type="http://schemas.openxmlformats.org/officeDocument/2006/relationships/image" Target="../media/image23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1.png"/><Relationship Id="rId7" Type="http://schemas.openxmlformats.org/officeDocument/2006/relationships/image" Target="../media/image5.png"/><Relationship Id="rId12" Type="http://schemas.openxmlformats.org/officeDocument/2006/relationships/image" Target="../media/image11.png"/><Relationship Id="rId17" Type="http://schemas.openxmlformats.org/officeDocument/2006/relationships/image" Target="../media/image17.png"/><Relationship Id="rId25" Type="http://schemas.openxmlformats.org/officeDocument/2006/relationships/image" Target="../media/image22.png"/><Relationship Id="rId33" Type="http://schemas.openxmlformats.org/officeDocument/2006/relationships/image" Target="../media/image30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24" Type="http://schemas.openxmlformats.org/officeDocument/2006/relationships/image" Target="../media/image21.png"/><Relationship Id="rId32" Type="http://schemas.openxmlformats.org/officeDocument/2006/relationships/image" Target="../media/image2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55.png"/><Relationship Id="rId28" Type="http://schemas.openxmlformats.org/officeDocument/2006/relationships/image" Target="../media/image2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2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34.png"/><Relationship Id="rId27" Type="http://schemas.openxmlformats.org/officeDocument/2006/relationships/image" Target="../media/image24.png"/><Relationship Id="rId30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66CF518-7702-4F86-8DB1-7DAA4B4B50DE"/>
          <p:cNvPicPr>
            <a:picLocks noChangeAspect="1"/>
          </p:cNvPicPr>
          <p:nvPr/>
        </p:nvPicPr>
        <p:blipFill>
          <a:blip r:embed="rId2" cstate="print">
            <a:extLst>
              <a:ext uri="{BCA9FCBE-5C27-4E23-68EB-AD55F929A534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3" name="9B8BA38E-CC50-41ED-3107-7F92F9A8032F"/>
          <p:cNvPicPr>
            <a:picLocks noChangeAspect="1"/>
          </p:cNvPicPr>
          <p:nvPr/>
        </p:nvPicPr>
        <p:blipFill>
          <a:blip r:embed="rId3" cstate="print">
            <a:extLst>
              <a:ext uri="{2B8BC76E-9829-4A42-1700-7C03C4263353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4" name="A2840CB3-7150-48BD-4404-789C9702993A"/>
          <p:cNvPicPr>
            <a:picLocks noChangeAspect="1"/>
          </p:cNvPicPr>
          <p:nvPr/>
        </p:nvPicPr>
        <p:blipFill>
          <a:blip r:embed="rId4" cstate="print">
            <a:extLst>
              <a:ext uri="{888FE54E-A3D9-4AB7-5789-B160A9A0C139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5" name="3684A245-0282-47C3-DAB1-0003ECEA492E"/>
          <p:cNvPicPr>
            <a:picLocks noChangeAspect="1"/>
          </p:cNvPicPr>
          <p:nvPr/>
        </p:nvPicPr>
        <p:blipFill>
          <a:blip r:embed="rId5" cstate="print">
            <a:extLst>
              <a:ext uri="{7668DFE5-1669-4169-A821-D84B294B166E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6" name="CEA40C94-2A0D-46E9-CF30-BAD5AF1051AF"/>
          <p:cNvPicPr>
            <a:picLocks noChangeAspect="1"/>
          </p:cNvPicPr>
          <p:nvPr/>
        </p:nvPicPr>
        <p:blipFill>
          <a:blip r:embed="rId6" cstate="print">
            <a:extLst>
              <a:ext uri="{AA16B366-7FC1-49AA-6D20-A412F85B736E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7" name="875666F0-74EF-4827-1F55-5963FDB5B527"/>
          <p:cNvPicPr>
            <a:picLocks noChangeAspect="1"/>
          </p:cNvPicPr>
          <p:nvPr/>
        </p:nvPicPr>
        <p:blipFill>
          <a:blip r:embed="rId7" cstate="print">
            <a:extLst>
              <a:ext uri="{3C7E6FD2-FE08-4310-2E79-837460DB1392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8" name="D2489893-A88A-4F5D-38B2-5716BD1F9763"/>
          <p:cNvPicPr>
            <a:picLocks noChangeAspect="1"/>
          </p:cNvPicPr>
          <p:nvPr/>
        </p:nvPicPr>
        <p:blipFill>
          <a:blip r:embed="rId8" cstate="print">
            <a:extLst>
              <a:ext uri="{A1E39762-BD53-45E1-5E50-F06863BD4777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9" name="5BE531AE-56DF-465E-408E-E09630390B5D"/>
          <p:cNvPicPr>
            <a:picLocks noChangeAspect="1"/>
          </p:cNvPicPr>
          <p:nvPr/>
        </p:nvPicPr>
        <p:blipFill>
          <a:blip r:embed="rId9" cstate="print">
            <a:extLst>
              <a:ext uri="{D0D85945-8D3B-4445-653D-B8D4E366D4C9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10" name="E48D0A1C-5A6A-4D15-4057-FED67D712642"/>
          <p:cNvPicPr>
            <a:picLocks noChangeAspect="1"/>
          </p:cNvPicPr>
          <p:nvPr/>
        </p:nvPicPr>
        <p:blipFill>
          <a:blip r:embed="rId10" cstate="print">
            <a:extLst>
              <a:ext uri="{3BA6005B-9330-4488-A2BC-5C4A7FE2CD0A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11" name="B319717A-707E-41E7-C33D-F253A9A0477A"/>
          <p:cNvPicPr>
            <a:picLocks noChangeAspect="1"/>
          </p:cNvPicPr>
          <p:nvPr/>
        </p:nvPicPr>
        <p:blipFill>
          <a:blip r:embed="rId11" cstate="print">
            <a:extLst>
              <a:ext uri="{C688D591-FC2B-46E9-059E-9A9E164CCC95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12" name="A80F8A8D-B80F-4DBE-A5C4-220393301EBD"/>
          <p:cNvPicPr>
            <a:picLocks noChangeAspect="1"/>
          </p:cNvPicPr>
          <p:nvPr/>
        </p:nvPicPr>
        <p:blipFill>
          <a:blip r:embed="rId12" cstate="print">
            <a:extLst>
              <a:ext uri="{33F5E287-6A93-4070-8DF5-3D8EAC39F5E4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13" name="9DBCAF7D-1E6F-4C0C-0DE9-76104F60A96D"/>
          <p:cNvPicPr>
            <a:picLocks noChangeAspect="1"/>
          </p:cNvPicPr>
          <p:nvPr/>
        </p:nvPicPr>
        <p:blipFill>
          <a:blip r:embed="rId13" cstate="print">
            <a:extLst>
              <a:ext uri="{73AB9561-39B4-4C18-B480-D2B9F3D4C004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14" name="C876FA5B-D31F-4493-9190-16ED1DA25253"/>
          <p:cNvPicPr>
            <a:picLocks noChangeAspect="1"/>
          </p:cNvPicPr>
          <p:nvPr/>
        </p:nvPicPr>
        <p:blipFill>
          <a:blip r:embed="rId14" cstate="print">
            <a:extLst>
              <a:ext uri="{BF8B7DB2-0B4E-454E-7C68-E2A55DAA05C6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15" name="0D406A6B-A2F3-4FC4-2ABC-DE07BEEEE05F"/>
          <p:cNvPicPr>
            <a:picLocks noChangeAspect="1"/>
          </p:cNvPicPr>
          <p:nvPr/>
        </p:nvPicPr>
        <p:blipFill>
          <a:blip r:embed="rId15" cstate="print">
            <a:extLst>
              <a:ext uri="{B3666F29-5C57-4BC0-C382-F2A3EC889257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16" name="84F1526F-3B5C-490F-2BBE-0F36D0925F07"/>
          <p:cNvPicPr>
            <a:picLocks noChangeAspect="1"/>
          </p:cNvPicPr>
          <p:nvPr/>
        </p:nvPicPr>
        <p:blipFill>
          <a:blip r:embed="rId16" cstate="print">
            <a:extLst>
              <a:ext uri="{F85D4CF3-8665-465B-A78C-66A11E10EEB3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17" name="C9665039-F448-4E5C-2770-F4ED0AE4C319"/>
          <p:cNvPicPr>
            <a:picLocks noChangeAspect="1"/>
          </p:cNvPicPr>
          <p:nvPr/>
        </p:nvPicPr>
        <p:blipFill>
          <a:blip r:embed="rId17" cstate="print">
            <a:extLst>
              <a:ext uri="{0DB386A7-E400-42F1-63AC-B414341DE062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18" name="27D587BC-5A55-4636-3902-A372E25C1A24"/>
          <p:cNvPicPr>
            <a:picLocks noChangeAspect="1"/>
          </p:cNvPicPr>
          <p:nvPr/>
        </p:nvPicPr>
        <p:blipFill>
          <a:blip r:embed="rId18" cstate="print">
            <a:extLst>
              <a:ext uri="{4985D4A4-80EB-41DB-DDAB-45E0E2DF7D5A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19" name="391B73E7-D85C-4BC5-392D-3F19EF6E65BB"/>
          <p:cNvPicPr>
            <a:picLocks noChangeAspect="1"/>
          </p:cNvPicPr>
          <p:nvPr/>
        </p:nvPicPr>
        <p:blipFill>
          <a:blip r:embed="rId19" cstate="print">
            <a:extLst>
              <a:ext uri="{95DB918D-037B-4D02-C072-90E232AD7494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20" name="3C7FD2E9-1F47-40D3-073F-B43274E2917E"/>
          <p:cNvPicPr>
            <a:picLocks noChangeAspect="1"/>
          </p:cNvPicPr>
          <p:nvPr/>
        </p:nvPicPr>
        <p:blipFill>
          <a:blip r:embed="rId20" cstate="print">
            <a:extLst>
              <a:ext uri="{79B80BED-AA00-43FA-FFB0-3DEA636A96B7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21" name="9F58245E-6351-4754-82A7-CDCC7ED3BE86"/>
          <p:cNvPicPr>
            <a:picLocks noChangeAspect="1"/>
          </p:cNvPicPr>
          <p:nvPr/>
        </p:nvPicPr>
        <p:blipFill>
          <a:blip r:embed="rId21" cstate="print">
            <a:extLst>
              <a:ext uri="{AEA234F1-FCAB-4AB8-80C2-A25497557E39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22" name="9C79013E-CC6B-4945-33DA-5DF8F1FA5BB6"/>
          <p:cNvPicPr>
            <a:picLocks noChangeAspect="1"/>
          </p:cNvPicPr>
          <p:nvPr/>
        </p:nvPicPr>
        <p:blipFill>
          <a:blip r:embed="rId22" cstate="print">
            <a:extLst>
              <a:ext uri="{C17DDBDC-6ED3-430C-8AA7-375A93EAFE11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23" name="5AF68744-55AC-4053-472F-F9C7695228B5"/>
          <p:cNvPicPr>
            <a:picLocks noChangeAspect="1"/>
          </p:cNvPicPr>
          <p:nvPr/>
        </p:nvPicPr>
        <p:blipFill>
          <a:blip r:embed="rId23" cstate="print">
            <a:extLst>
              <a:ext uri="{505ED913-4587-4346-029B-22682B8540FB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24" name="1BEA593F-1510-4E2C-87D3-5749E1DAE30C"/>
          <p:cNvPicPr>
            <a:picLocks noChangeAspect="1"/>
          </p:cNvPicPr>
          <p:nvPr/>
        </p:nvPicPr>
        <p:blipFill>
          <a:blip r:embed="rId24" cstate="print">
            <a:extLst>
              <a:ext uri="{DA4F8961-7C3B-4756-6DB9-D40286DF62B6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25" name="6BBBAA38-396F-4555-EE33-6E822C95BF1C"/>
          <p:cNvPicPr>
            <a:picLocks noChangeAspect="1"/>
          </p:cNvPicPr>
          <p:nvPr/>
        </p:nvPicPr>
        <p:blipFill>
          <a:blip r:embed="rId25" cstate="print">
            <a:extLst>
              <a:ext uri="{B0E38499-8431-4933-B6DF-69F502A9090C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26" name="TextBox26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3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1/20</a:t>
            </a:r>
          </a:p>
        </p:txBody>
      </p:sp>
      <p:pic>
        <p:nvPicPr>
          <p:cNvPr id="27" name="59460808-680A-4C70-0F08-C9F2C5D1A015"/>
          <p:cNvPicPr>
            <a:picLocks noChangeAspect="1"/>
          </p:cNvPicPr>
          <p:nvPr/>
        </p:nvPicPr>
        <p:blipFill>
          <a:blip r:embed="rId26" cstate="print">
            <a:extLst>
              <a:ext uri="{F342B745-69C9-424F-3ED3-199F8DC7ACF8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28" name="C54047ED-47C3-4526-C0D5-B1FDAFF76383"/>
          <p:cNvPicPr>
            <a:picLocks noChangeAspect="1"/>
          </p:cNvPicPr>
          <p:nvPr/>
        </p:nvPicPr>
        <p:blipFill>
          <a:blip r:embed="rId25" cstate="print">
            <a:extLst>
              <a:ext uri="{4A269E87-A646-411F-3806-B6EC3D4F3F40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29" name="0C28109A-A86F-43F2-958E-CCC77EF28ADE"/>
          <p:cNvPicPr>
            <a:picLocks noChangeAspect="1"/>
          </p:cNvPicPr>
          <p:nvPr/>
        </p:nvPicPr>
        <p:blipFill>
          <a:blip r:embed="rId27" cstate="print">
            <a:extLst>
              <a:ext uri="{D7A4F78C-4855-41D2-4612-67110DA82408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30" name="B0EFE2AF-5903-4BB5-973E-D8CC8D97818E"/>
          <p:cNvPicPr>
            <a:picLocks noChangeAspect="1"/>
          </p:cNvPicPr>
          <p:nvPr/>
        </p:nvPicPr>
        <p:blipFill>
          <a:blip r:embed="rId28" cstate="print">
            <a:extLst>
              <a:ext uri="{17D19FDC-0315-4C9C-F492-D5570C98055C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31" name="B261DD30-2ED1-4293-BF7A-6F0E58D55BC0"/>
          <p:cNvPicPr>
            <a:picLocks noChangeAspect="1"/>
          </p:cNvPicPr>
          <p:nvPr/>
        </p:nvPicPr>
        <p:blipFill>
          <a:blip r:embed="rId27" cstate="print">
            <a:extLst>
              <a:ext uri="{A3E7A2E4-C08C-48EC-27E8-30EE38D46E01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32" name="658B7EB1-14D7-493F-42D0-77D050CFAA0E"/>
          <p:cNvPicPr>
            <a:picLocks noChangeAspect="1"/>
          </p:cNvPicPr>
          <p:nvPr/>
        </p:nvPicPr>
        <p:blipFill>
          <a:blip r:embed="rId27" cstate="print">
            <a:extLst>
              <a:ext uri="{07F03C75-01F4-45EC-AB02-16C1AE34D3CE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33" name="C8BEEE8A-5E04-4090-BC2D-111CE83D67F6"/>
          <p:cNvPicPr>
            <a:picLocks noChangeAspect="1"/>
          </p:cNvPicPr>
          <p:nvPr/>
        </p:nvPicPr>
        <p:blipFill>
          <a:blip r:embed="rId28" cstate="print">
            <a:extLst>
              <a:ext uri="{709A216F-D457-4286-0EAD-F6DAE21B838B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34" name="E78FDAB1-2181-4ECC-D57C-5CCC08046DC0"/>
          <p:cNvPicPr>
            <a:picLocks noChangeAspect="1"/>
          </p:cNvPicPr>
          <p:nvPr/>
        </p:nvPicPr>
        <p:blipFill>
          <a:blip r:embed="rId27" cstate="print">
            <a:extLst>
              <a:ext uri="{B66932D1-09FF-4778-F0EE-5A559B2F4166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35" name="0DCE047E-CFB4-4DE4-DE28-0882E4428A6F"/>
          <p:cNvPicPr>
            <a:picLocks noChangeAspect="1"/>
          </p:cNvPicPr>
          <p:nvPr/>
        </p:nvPicPr>
        <p:blipFill>
          <a:blip r:embed="rId29" cstate="print">
            <a:extLst>
              <a:ext uri="{2604D479-DD51-4121-C32C-82BDFF091058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36" name="0A841A30-3C92-4794-6AE4-F9693CCB9299"/>
          <p:cNvPicPr>
            <a:picLocks noChangeAspect="1"/>
          </p:cNvPicPr>
          <p:nvPr/>
        </p:nvPicPr>
        <p:blipFill>
          <a:blip r:embed="rId27" cstate="print">
            <a:extLst>
              <a:ext uri="{AA104191-3EB9-4732-5472-F5F9B9CF12C9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37" name="813B8EFB-5939-4597-E63A-4155E1C11D6F"/>
          <p:cNvPicPr>
            <a:picLocks noChangeAspect="1"/>
          </p:cNvPicPr>
          <p:nvPr/>
        </p:nvPicPr>
        <p:blipFill>
          <a:blip r:embed="rId27" cstate="print">
            <a:extLst>
              <a:ext uri="{A1364924-B8EA-4029-4899-ADD32898E5FD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38" name="EDD7F3BB-DB15-43C5-0F81-36983D2EABE9"/>
          <p:cNvPicPr>
            <a:picLocks noChangeAspect="1"/>
          </p:cNvPicPr>
          <p:nvPr/>
        </p:nvPicPr>
        <p:blipFill>
          <a:blip r:embed="rId27" cstate="print">
            <a:extLst>
              <a:ext uri="{5BB24A50-AD28-46F2-D526-A3FFD43E12B8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39" name="FC1635FB-5B16-4A43-729C-0F5F726C83E6"/>
          <p:cNvPicPr>
            <a:picLocks noChangeAspect="1"/>
          </p:cNvPicPr>
          <p:nvPr/>
        </p:nvPicPr>
        <p:blipFill>
          <a:blip r:embed="rId28" cstate="print">
            <a:extLst>
              <a:ext uri="{5E401B08-F090-424E-510B-5C2C49C4D0B5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40" name="34878523-A697-4729-5E6B-DDEBAE56D498"/>
          <p:cNvPicPr>
            <a:picLocks noChangeAspect="1"/>
          </p:cNvPicPr>
          <p:nvPr/>
        </p:nvPicPr>
        <p:blipFill>
          <a:blip r:embed="rId27" cstate="print">
            <a:extLst>
              <a:ext uri="{A2EA8FA8-808A-4938-6858-97F4ED2C70F7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41" name="9F694FE0-1A34-4307-813F-765628BB5CFB"/>
          <p:cNvPicPr>
            <a:picLocks noChangeAspect="1"/>
          </p:cNvPicPr>
          <p:nvPr/>
        </p:nvPicPr>
        <p:blipFill>
          <a:blip r:embed="rId27" cstate="print">
            <a:extLst>
              <a:ext uri="{D3C25D0D-C7C8-4079-F3E3-E23EF4965655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42" name="6DA8DC2D-477E-4A48-5B79-60E44EA33AD5"/>
          <p:cNvPicPr>
            <a:picLocks noChangeAspect="1"/>
          </p:cNvPicPr>
          <p:nvPr/>
        </p:nvPicPr>
        <p:blipFill>
          <a:blip r:embed="rId30" cstate="print">
            <a:extLst>
              <a:ext uri="{EB2F17FF-257C-444A-3EE6-F8A2CA4B32D3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43" name="BAD9A708-80C9-4BA3-6ADB-E6EDB5A3AC8E"/>
          <p:cNvPicPr>
            <a:picLocks noChangeAspect="1"/>
          </p:cNvPicPr>
          <p:nvPr/>
        </p:nvPicPr>
        <p:blipFill>
          <a:blip r:embed="rId31" cstate="print">
            <a:extLst>
              <a:ext uri="{B519C743-A84E-4616-AB50-5721412C2C28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44" name="2142FD87-9323-4ED2-3572-9B05F1B36C2B"/>
          <p:cNvPicPr>
            <a:picLocks noChangeAspect="1"/>
          </p:cNvPicPr>
          <p:nvPr/>
        </p:nvPicPr>
        <p:blipFill>
          <a:blip r:embed="rId32" cstate="print">
            <a:extLst>
              <a:ext uri="{474CE788-DA4D-4599-9AA9-4432571D12C9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45" name="D75A1949-7D34-4611-7401-EE1D8E9F05F9"/>
          <p:cNvPicPr>
            <a:picLocks noChangeAspect="1"/>
          </p:cNvPicPr>
          <p:nvPr/>
        </p:nvPicPr>
        <p:blipFill>
          <a:blip r:embed="rId25" cstate="print">
            <a:extLst>
              <a:ext uri="{FDFA72A2-D602-4004-BBFE-052E5755D85E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46" name="36CB4066-387C-4913-84E8-6FCA267ADFCB"/>
          <p:cNvPicPr>
            <a:picLocks noChangeAspect="1"/>
          </p:cNvPicPr>
          <p:nvPr/>
        </p:nvPicPr>
        <p:blipFill>
          <a:blip r:embed="rId32" cstate="print">
            <a:extLst>
              <a:ext uri="{E08B8748-ABB5-48D7-3D8F-FE052430CBC2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477F2A80-E871-4381-683A-AB5C1F06F677}"/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27736DD8-376D-4A3A-08B5-B9D98EB6D887"/>
          <p:cNvPicPr>
            <a:picLocks noChangeAspect="1"/>
          </p:cNvPicPr>
          <p:nvPr/>
        </p:nvPicPr>
        <p:blipFill>
          <a:blip r:embed="rId2" cstate="print">
            <a:extLst>
              <a:ext uri="{1951413D-A09F-45A0-F259-F37C7D183C35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415" name="24EE7901-26C2-47D4-5B18-F4A028FB874A"/>
          <p:cNvPicPr>
            <a:picLocks noChangeAspect="1"/>
          </p:cNvPicPr>
          <p:nvPr/>
        </p:nvPicPr>
        <p:blipFill>
          <a:blip r:embed="rId3" cstate="print">
            <a:extLst>
              <a:ext uri="{B8B86BDB-655D-49B4-419D-87AF5563FE74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416" name="A496B74E-250E-4F8F-FB58-5196E744F4D8"/>
          <p:cNvPicPr>
            <a:picLocks noChangeAspect="1"/>
          </p:cNvPicPr>
          <p:nvPr/>
        </p:nvPicPr>
        <p:blipFill>
          <a:blip r:embed="rId4" cstate="print">
            <a:extLst>
              <a:ext uri="{48F61E43-8402-491D-8E49-D465AEF38C95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417" name="25A19658-E28E-40E0-0C8C-469322410AA1"/>
          <p:cNvPicPr>
            <a:picLocks noChangeAspect="1"/>
          </p:cNvPicPr>
          <p:nvPr/>
        </p:nvPicPr>
        <p:blipFill>
          <a:blip r:embed="rId5" cstate="print">
            <a:extLst>
              <a:ext uri="{4727844A-C99C-4291-2F42-40E53FFFF1AF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418" name="445DE8E7-2D83-4944-BB58-2FABEE6FA04B"/>
          <p:cNvPicPr>
            <a:picLocks noChangeAspect="1"/>
          </p:cNvPicPr>
          <p:nvPr/>
        </p:nvPicPr>
        <p:blipFill>
          <a:blip r:embed="rId6" cstate="print">
            <a:extLst>
              <a:ext uri="{AA8D9FF2-B9DC-4046-284B-2BB4191B3A18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419" name="C09BB03C-D518-4E74-CDE1-0CF008A1762A"/>
          <p:cNvPicPr>
            <a:picLocks noChangeAspect="1"/>
          </p:cNvPicPr>
          <p:nvPr/>
        </p:nvPicPr>
        <p:blipFill>
          <a:blip r:embed="rId7" cstate="print">
            <a:extLst>
              <a:ext uri="{E4B6EFF3-481B-4910-3096-C66E6A64BF26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420" name="ED5B136B-3365-40E4-AC9D-90F6284A0C7C"/>
          <p:cNvPicPr>
            <a:picLocks noChangeAspect="1"/>
          </p:cNvPicPr>
          <p:nvPr/>
        </p:nvPicPr>
        <p:blipFill>
          <a:blip r:embed="rId8" cstate="print">
            <a:extLst>
              <a:ext uri="{6A32E9B4-C8A5-4ECB-64F4-E4C4A6815062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421" name="8EBBCE61-745F-44B9-6397-7CF9F0E3AAAC"/>
          <p:cNvPicPr>
            <a:picLocks noChangeAspect="1"/>
          </p:cNvPicPr>
          <p:nvPr/>
        </p:nvPicPr>
        <p:blipFill>
          <a:blip r:embed="rId9" cstate="print">
            <a:extLst>
              <a:ext uri="{61407004-6A18-4875-18C8-54AEAAB8AD46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422" name="97EC7AD3-C484-47A2-9DB9-AD3858A68987"/>
          <p:cNvPicPr>
            <a:picLocks noChangeAspect="1"/>
          </p:cNvPicPr>
          <p:nvPr/>
        </p:nvPicPr>
        <p:blipFill>
          <a:blip r:embed="rId10" cstate="print">
            <a:extLst>
              <a:ext uri="{E40CB851-A432-4F3A-72A3-3223AD31F350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423" name="96E89CEF-E70B-46EC-7A2B-CD3B5DAA5EB8"/>
          <p:cNvPicPr>
            <a:picLocks noChangeAspect="1"/>
          </p:cNvPicPr>
          <p:nvPr/>
        </p:nvPicPr>
        <p:blipFill>
          <a:blip r:embed="rId11" cstate="print">
            <a:extLst>
              <a:ext uri="{D06AC8F6-33F1-46D5-9E12-E11FF301EF86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424" name="75556285-84B3-47D7-2D78-C8F7C21061CF"/>
          <p:cNvPicPr>
            <a:picLocks noChangeAspect="1"/>
          </p:cNvPicPr>
          <p:nvPr/>
        </p:nvPicPr>
        <p:blipFill>
          <a:blip r:embed="rId12" cstate="print">
            <a:extLst>
              <a:ext uri="{C906AC21-8C43-48BA-68EC-33E3EF93429E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425" name="0360B8F7-4CEC-4721-A510-10F742B6371E"/>
          <p:cNvPicPr>
            <a:picLocks noChangeAspect="1"/>
          </p:cNvPicPr>
          <p:nvPr/>
        </p:nvPicPr>
        <p:blipFill>
          <a:blip r:embed="rId13" cstate="print">
            <a:extLst>
              <a:ext uri="{B0845427-BF16-44EF-DB2B-16EDCE75B49C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426" name="B1E04AD1-9C6B-45B8-C74A-89A62780C502"/>
          <p:cNvPicPr>
            <a:picLocks noChangeAspect="1"/>
          </p:cNvPicPr>
          <p:nvPr/>
        </p:nvPicPr>
        <p:blipFill>
          <a:blip r:embed="rId14" cstate="print">
            <a:extLst>
              <a:ext uri="{45BE468A-98BF-4A2C-DE04-A5C53B842712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427" name="02E2855B-679E-42E6-CE2E-4A030B4EA83D"/>
          <p:cNvPicPr>
            <a:picLocks noChangeAspect="1"/>
          </p:cNvPicPr>
          <p:nvPr/>
        </p:nvPicPr>
        <p:blipFill>
          <a:blip r:embed="rId15" cstate="print">
            <a:extLst>
              <a:ext uri="{1C90331E-B169-4BBD-227B-B11A69F90017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428" name="DBE96CD2-7CF3-4702-C304-C2AF09C5511E"/>
          <p:cNvPicPr>
            <a:picLocks noChangeAspect="1"/>
          </p:cNvPicPr>
          <p:nvPr/>
        </p:nvPicPr>
        <p:blipFill>
          <a:blip r:embed="rId16" cstate="print">
            <a:extLst>
              <a:ext uri="{ED8085B9-540E-40A5-E06C-CD128D0DC92C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429" name="0F811A97-32DC-4FD3-6D24-2B2D5BBF3504"/>
          <p:cNvPicPr>
            <a:picLocks noChangeAspect="1"/>
          </p:cNvPicPr>
          <p:nvPr/>
        </p:nvPicPr>
        <p:blipFill>
          <a:blip r:embed="rId17" cstate="print">
            <a:extLst>
              <a:ext uri="{ED0685F6-03CD-4F54-8EE5-C5C40316084D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430" name="9623136F-F583-437E-1C12-46E758173303"/>
          <p:cNvPicPr>
            <a:picLocks noChangeAspect="1"/>
          </p:cNvPicPr>
          <p:nvPr/>
        </p:nvPicPr>
        <p:blipFill>
          <a:blip r:embed="rId18" cstate="print">
            <a:extLst>
              <a:ext uri="{BB365702-F995-41BA-465C-F6DCE2352373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431" name="C65C7E86-AB8E-4CFB-8705-72735300CEE0"/>
          <p:cNvPicPr>
            <a:picLocks noChangeAspect="1"/>
          </p:cNvPicPr>
          <p:nvPr/>
        </p:nvPicPr>
        <p:blipFill>
          <a:blip r:embed="rId19" cstate="print">
            <a:extLst>
              <a:ext uri="{8058B0E0-6417-456D-4D1F-5170ADCCAAB6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432" name="056F4F00-C224-4E06-FF8D-6023EDCFBF1D"/>
          <p:cNvPicPr>
            <a:picLocks noChangeAspect="1"/>
          </p:cNvPicPr>
          <p:nvPr/>
        </p:nvPicPr>
        <p:blipFill>
          <a:blip r:embed="rId20" cstate="print">
            <a:extLst>
              <a:ext uri="{C54AA56A-EDFE-4569-7185-B8D4B0EE9FE9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433" name="8F2B2A68-B359-4149-CD35-1D610E86CA07"/>
          <p:cNvPicPr>
            <a:picLocks noChangeAspect="1"/>
          </p:cNvPicPr>
          <p:nvPr/>
        </p:nvPicPr>
        <p:blipFill>
          <a:blip r:embed="rId21" cstate="print">
            <a:extLst>
              <a:ext uri="{5F49C306-A0A2-45D1-188D-3EDE652E6BB8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434" name="C15B268C-CD09-44B2-95F2-1726C91926A0"/>
          <p:cNvPicPr>
            <a:picLocks noChangeAspect="1"/>
          </p:cNvPicPr>
          <p:nvPr/>
        </p:nvPicPr>
        <p:blipFill>
          <a:blip r:embed="rId22" cstate="print">
            <a:extLst>
              <a:ext uri="{953AA5F1-2A64-4BAD-C66A-22633553A67F}"/>
            </a:extLst>
          </a:blip>
          <a:stretch>
            <a:fillRect/>
          </a:stretch>
        </p:blipFill>
        <p:spPr>
          <a:xfrm>
            <a:off x="0" y="-1575"/>
            <a:ext cx="4610100" cy="352425"/>
          </a:xfrm>
          <a:prstGeom prst="rect">
            <a:avLst/>
          </a:prstGeom>
        </p:spPr>
      </p:pic>
      <p:sp>
        <p:nvSpPr>
          <p:cNvPr id="435" name="TextBox435"/>
          <p:cNvSpPr txBox="1"/>
          <p:nvPr/>
        </p:nvSpPr>
        <p:spPr>
          <a:xfrm>
            <a:off x="124581" y="116670"/>
            <a:ext cx="3937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75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Data</a:t>
            </a:r>
          </a:p>
        </p:txBody>
      </p:sp>
      <p:pic>
        <p:nvPicPr>
          <p:cNvPr id="436" name="6853C156-2D52-4C17-469D-FD25DA7CBD70"/>
          <p:cNvPicPr>
            <a:picLocks noChangeAspect="1"/>
          </p:cNvPicPr>
          <p:nvPr/>
        </p:nvPicPr>
        <p:blipFill>
          <a:blip r:embed="rId23" cstate="print">
            <a:extLst>
              <a:ext uri="{AA2FA7D5-4583-43D7-EE14-A66B02D1DF39}"/>
            </a:extLst>
          </a:blip>
          <a:stretch>
            <a:fillRect/>
          </a:stretch>
        </p:blipFill>
        <p:spPr>
          <a:xfrm>
            <a:off x="281089" y="922350"/>
            <a:ext cx="76200" cy="76200"/>
          </a:xfrm>
          <a:prstGeom prst="rect">
            <a:avLst/>
          </a:prstGeom>
        </p:spPr>
      </p:pic>
      <p:pic>
        <p:nvPicPr>
          <p:cNvPr id="437" name="D73D88D1-3476-4FB8-134D-B120D433BE0B"/>
          <p:cNvPicPr>
            <a:picLocks noChangeAspect="1"/>
          </p:cNvPicPr>
          <p:nvPr/>
        </p:nvPicPr>
        <p:blipFill>
          <a:blip r:embed="rId24" cstate="print">
            <a:extLst>
              <a:ext uri="{5897D68F-45A5-4597-F664-2A87C4D22E18}"/>
            </a:extLst>
          </a:blip>
          <a:stretch>
            <a:fillRect/>
          </a:stretch>
        </p:blipFill>
        <p:spPr>
          <a:xfrm>
            <a:off x="281089" y="1131900"/>
            <a:ext cx="76200" cy="76200"/>
          </a:xfrm>
          <a:prstGeom prst="rect">
            <a:avLst/>
          </a:prstGeom>
        </p:spPr>
      </p:pic>
      <p:pic>
        <p:nvPicPr>
          <p:cNvPr id="438" name="A816D598-5837-486B-D4AB-CC8E6413F486"/>
          <p:cNvPicPr>
            <a:picLocks noChangeAspect="1"/>
          </p:cNvPicPr>
          <p:nvPr/>
        </p:nvPicPr>
        <p:blipFill>
          <a:blip r:embed="rId25" cstate="print">
            <a:extLst>
              <a:ext uri="{3D364C93-D5A1-4169-8B94-1CE9B431352E}"/>
            </a:extLst>
          </a:blip>
          <a:stretch>
            <a:fillRect/>
          </a:stretch>
        </p:blipFill>
        <p:spPr>
          <a:xfrm>
            <a:off x="281089" y="1341450"/>
            <a:ext cx="76200" cy="76200"/>
          </a:xfrm>
          <a:prstGeom prst="rect">
            <a:avLst/>
          </a:prstGeom>
        </p:spPr>
      </p:pic>
      <p:pic>
        <p:nvPicPr>
          <p:cNvPr id="439" name="607ADBD8-EE50-4970-1DA2-40AB0452772D"/>
          <p:cNvPicPr>
            <a:picLocks noChangeAspect="1"/>
          </p:cNvPicPr>
          <p:nvPr/>
        </p:nvPicPr>
        <p:blipFill>
          <a:blip r:embed="rId26" cstate="print">
            <a:extLst>
              <a:ext uri="{03377DFD-7F39-463F-CEC8-F710DB255CF8}"/>
            </a:extLst>
          </a:blip>
          <a:stretch>
            <a:fillRect/>
          </a:stretch>
        </p:blipFill>
        <p:spPr>
          <a:xfrm>
            <a:off x="281089" y="1551000"/>
            <a:ext cx="76200" cy="76200"/>
          </a:xfrm>
          <a:prstGeom prst="rect">
            <a:avLst/>
          </a:prstGeom>
        </p:spPr>
      </p:pic>
      <p:pic>
        <p:nvPicPr>
          <p:cNvPr id="440" name="0A3B3E14-B2D7-4FE8-80B2-5448520FE4CB"/>
          <p:cNvPicPr>
            <a:picLocks noChangeAspect="1"/>
          </p:cNvPicPr>
          <p:nvPr/>
        </p:nvPicPr>
        <p:blipFill>
          <a:blip r:embed="rId27" cstate="print">
            <a:extLst>
              <a:ext uri="{FB544D6C-E70D-46D9-F31A-941A0F12EB89}"/>
            </a:extLst>
          </a:blip>
          <a:stretch>
            <a:fillRect/>
          </a:stretch>
        </p:blipFill>
        <p:spPr>
          <a:xfrm>
            <a:off x="281089" y="1760550"/>
            <a:ext cx="76200" cy="76200"/>
          </a:xfrm>
          <a:prstGeom prst="rect">
            <a:avLst/>
          </a:prstGeom>
        </p:spPr>
      </p:pic>
      <p:sp>
        <p:nvSpPr>
          <p:cNvPr id="441" name="TextBox441"/>
          <p:cNvSpPr txBox="1"/>
          <p:nvPr/>
        </p:nvSpPr>
        <p:spPr>
          <a:xfrm>
            <a:off x="420482" y="887133"/>
            <a:ext cx="3619500" cy="1790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247" marR="1728494" indent="0" eaLnBrk="0">
              <a:lnSpc>
                <a:spcPct val="121000"/>
              </a:lnSpc>
            </a:pPr>
            <a:r>
              <a:rPr lang="en-US" altLang="zh-CN" sz="105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148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countries,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146</a:t>
            </a:r>
            <a:r>
              <a:rPr lang="en-US" altLang="zh-CN" sz="10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variables</a:t>
            </a:r>
            <a:r>
              <a:rPr lang="en-US" altLang="zh-CN" sz="1050" kern="0" spc="20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Percentage</a:t>
            </a:r>
            <a:r>
              <a:rPr lang="en-US" altLang="zh-CN" sz="10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increase</a:t>
            </a:r>
            <a:r>
              <a:rPr lang="en-US" altLang="zh-CN" sz="10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Size</a:t>
            </a:r>
            <a:r>
              <a:rPr lang="en-US" altLang="zh-CN" sz="10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fiscal</a:t>
            </a:r>
            <a:r>
              <a:rPr lang="en-US" altLang="zh-CN" sz="10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packages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%GDP</a:t>
            </a:r>
          </a:p>
          <a:p>
            <a:pPr marL="1247" marR="0" indent="0" eaLnBrk="0">
              <a:lnSpc>
                <a:spcPct val="91000"/>
              </a:lnSpc>
              <a:spcBef>
                <a:spcPts val="578"/>
              </a:spcBef>
            </a:pPr>
            <a:r>
              <a:rPr lang="en-US" altLang="zh-CN" sz="105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Size</a:t>
            </a:r>
            <a:r>
              <a:rPr lang="en-US" altLang="zh-CN" sz="10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macro-financial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tools</a:t>
            </a:r>
            <a:r>
              <a:rPr lang="en-US" altLang="zh-CN" sz="10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packages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%GDP</a:t>
            </a:r>
          </a:p>
          <a:p>
            <a:pPr marL="4295" marR="2326596" indent="0" eaLnBrk="0">
              <a:lnSpc>
                <a:spcPct val="121000"/>
              </a:lnSpc>
              <a:spcBef>
                <a:spcPts val="553"/>
              </a:spcBef>
            </a:pP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Percentage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10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cut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Public</a:t>
            </a:r>
            <a:r>
              <a:rPr lang="en-US" altLang="zh-CN" sz="10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</a:t>
            </a:r>
            <a:r>
              <a:rPr lang="en-US" altLang="zh-CN" sz="10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</a:t>
            </a:r>
            <a:r>
              <a:rPr lang="en-US" altLang="zh-CN" sz="1050" kern="0" spc="9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Corruption</a:t>
            </a:r>
          </a:p>
          <a:p>
            <a:pPr marL="0" marR="0" indent="0" eaLnBrk="0">
              <a:lnSpc>
                <a:spcPct val="101000"/>
              </a:lnSpc>
              <a:spcBef>
                <a:spcPts val="576"/>
              </a:spcBef>
            </a:pP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Dummy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variables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10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Muslim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countries,</a:t>
            </a:r>
            <a:r>
              <a:rPr lang="en-US" altLang="zh-CN" sz="10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emerging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countries,</a:t>
            </a:r>
            <a:r>
              <a:rPr lang="en-US" altLang="zh-CN" sz="10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oil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exporters</a:t>
            </a:r>
          </a:p>
        </p:txBody>
      </p:sp>
      <p:pic>
        <p:nvPicPr>
          <p:cNvPr id="442" name="49BE3CD1-BECB-43CD-35FB-8EE543648456"/>
          <p:cNvPicPr>
            <a:picLocks noChangeAspect="1"/>
          </p:cNvPicPr>
          <p:nvPr/>
        </p:nvPicPr>
        <p:blipFill>
          <a:blip r:embed="rId28" cstate="print">
            <a:extLst>
              <a:ext uri="{246FA602-C424-42A9-2EF2-7BBEC025EB4B}"/>
            </a:extLst>
          </a:blip>
          <a:stretch>
            <a:fillRect/>
          </a:stretch>
        </p:blipFill>
        <p:spPr>
          <a:xfrm>
            <a:off x="281089" y="1970100"/>
            <a:ext cx="76200" cy="76200"/>
          </a:xfrm>
          <a:prstGeom prst="rect">
            <a:avLst/>
          </a:prstGeom>
        </p:spPr>
      </p:pic>
      <p:pic>
        <p:nvPicPr>
          <p:cNvPr id="443" name="7E64B8A5-A665-4EC6-D8EC-F908366A8608"/>
          <p:cNvPicPr>
            <a:picLocks noChangeAspect="1"/>
          </p:cNvPicPr>
          <p:nvPr/>
        </p:nvPicPr>
        <p:blipFill>
          <a:blip r:embed="rId29" cstate="print">
            <a:extLst>
              <a:ext uri="{1EDA3824-9D98-489A-C47E-89C509317AF4}"/>
            </a:extLst>
          </a:blip>
          <a:stretch>
            <a:fillRect/>
          </a:stretch>
        </p:blipFill>
        <p:spPr>
          <a:xfrm>
            <a:off x="281089" y="2179651"/>
            <a:ext cx="76200" cy="76200"/>
          </a:xfrm>
          <a:prstGeom prst="rect">
            <a:avLst/>
          </a:prstGeom>
        </p:spPr>
      </p:pic>
      <p:pic>
        <p:nvPicPr>
          <p:cNvPr id="444" name="BC39900F-2451-4965-A6FA-791E00699BFA"/>
          <p:cNvPicPr>
            <a:picLocks noChangeAspect="1"/>
          </p:cNvPicPr>
          <p:nvPr/>
        </p:nvPicPr>
        <p:blipFill>
          <a:blip r:embed="rId30" cstate="print">
            <a:extLst>
              <a:ext uri="{3E12A3F5-99BF-4A20-B101-9F82309FA30B}"/>
            </a:extLst>
          </a:blip>
          <a:stretch>
            <a:fillRect/>
          </a:stretch>
        </p:blipFill>
        <p:spPr>
          <a:xfrm>
            <a:off x="281089" y="2389200"/>
            <a:ext cx="76200" cy="76200"/>
          </a:xfrm>
          <a:prstGeom prst="rect">
            <a:avLst/>
          </a:prstGeom>
        </p:spPr>
      </p:pic>
      <p:pic>
        <p:nvPicPr>
          <p:cNvPr id="445" name="A76B440F-7BBA-475C-CDB1-896283AB69DD"/>
          <p:cNvPicPr>
            <a:picLocks noChangeAspect="1"/>
          </p:cNvPicPr>
          <p:nvPr/>
        </p:nvPicPr>
        <p:blipFill>
          <a:blip r:embed="rId31" cstate="print">
            <a:extLst>
              <a:ext uri="{766010F6-EC25-4B32-9FE5-489009B05E34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446" name="FC71D45A-4E00-4928-6947-23D5AEC16886"/>
          <p:cNvPicPr>
            <a:picLocks noChangeAspect="1"/>
          </p:cNvPicPr>
          <p:nvPr/>
        </p:nvPicPr>
        <p:blipFill>
          <a:blip r:embed="rId32" cstate="print">
            <a:extLst>
              <a:ext uri="{56BB9F8A-040D-4879-436F-8366A76EFA62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447" name="C049B2A2-B86A-4612-59F3-24CBFC5B3A00"/>
          <p:cNvPicPr>
            <a:picLocks noChangeAspect="1"/>
          </p:cNvPicPr>
          <p:nvPr/>
        </p:nvPicPr>
        <p:blipFill>
          <a:blip r:embed="rId33" cstate="print">
            <a:extLst>
              <a:ext uri="{8A67E6EC-BA08-4C6C-FA61-AE74F85B778A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448" name="79CCD9CA-D89C-4662-A35D-4C904C422C0C"/>
          <p:cNvPicPr>
            <a:picLocks noChangeAspect="1"/>
          </p:cNvPicPr>
          <p:nvPr/>
        </p:nvPicPr>
        <p:blipFill>
          <a:blip r:embed="rId34" cstate="print">
            <a:extLst>
              <a:ext uri="{D5FC69C2-5284-4807-EC5B-E923E9E41F94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449" name="TextBox449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30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9/20</a:t>
            </a:r>
          </a:p>
        </p:txBody>
      </p:sp>
      <p:pic>
        <p:nvPicPr>
          <p:cNvPr id="450" name="37FF21F6-72CF-4A87-891B-D928327EF5D8"/>
          <p:cNvPicPr>
            <a:picLocks noChangeAspect="1"/>
          </p:cNvPicPr>
          <p:nvPr/>
        </p:nvPicPr>
        <p:blipFill>
          <a:blip r:embed="rId35" cstate="print">
            <a:extLst>
              <a:ext uri="{268EBB53-0ECD-4A2E-65E9-C23D26F77138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451" name="4E54EA06-2304-4977-4D69-A49D206F7F4F"/>
          <p:cNvPicPr>
            <a:picLocks noChangeAspect="1"/>
          </p:cNvPicPr>
          <p:nvPr/>
        </p:nvPicPr>
        <p:blipFill>
          <a:blip r:embed="rId34" cstate="print">
            <a:extLst>
              <a:ext uri="{E7282F9C-949D-450C-829E-230B294D8C21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452" name="3284F94D-F1A8-4F27-95A3-C5DEB8C026A2"/>
          <p:cNvPicPr>
            <a:picLocks noChangeAspect="1"/>
          </p:cNvPicPr>
          <p:nvPr/>
        </p:nvPicPr>
        <p:blipFill>
          <a:blip r:embed="rId36" cstate="print">
            <a:extLst>
              <a:ext uri="{1A48F402-D836-405D-56D2-7F7AD742922C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453" name="2A8010BD-BD02-455A-D0FB-6C8990ECF799"/>
          <p:cNvPicPr>
            <a:picLocks noChangeAspect="1"/>
          </p:cNvPicPr>
          <p:nvPr/>
        </p:nvPicPr>
        <p:blipFill>
          <a:blip r:embed="rId37" cstate="print">
            <a:extLst>
              <a:ext uri="{00FA3DEE-DF51-42B3-6DCA-CEB2AC7B7C17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454" name="5492B728-E599-440B-BD50-D6F3AAD32476"/>
          <p:cNvPicPr>
            <a:picLocks noChangeAspect="1"/>
          </p:cNvPicPr>
          <p:nvPr/>
        </p:nvPicPr>
        <p:blipFill>
          <a:blip r:embed="rId36" cstate="print">
            <a:extLst>
              <a:ext uri="{A6B94447-B45B-4F8C-8EDE-1D6AFD91EC81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455" name="F029C336-D451-43A8-6C21-71596C14C426"/>
          <p:cNvPicPr>
            <a:picLocks noChangeAspect="1"/>
          </p:cNvPicPr>
          <p:nvPr/>
        </p:nvPicPr>
        <p:blipFill>
          <a:blip r:embed="rId36" cstate="print">
            <a:extLst>
              <a:ext uri="{1DACD8E3-962D-4DA5-B80D-84340A09C1CF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456" name="61D9C181-1EB9-4FFC-9FC0-62DC13C73711"/>
          <p:cNvPicPr>
            <a:picLocks noChangeAspect="1"/>
          </p:cNvPicPr>
          <p:nvPr/>
        </p:nvPicPr>
        <p:blipFill>
          <a:blip r:embed="rId37" cstate="print">
            <a:extLst>
              <a:ext uri="{11A6F966-231A-4457-D0BA-C8009C4D607A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457" name="38BB7D46-E522-493D-3D6B-405ABA5AE326"/>
          <p:cNvPicPr>
            <a:picLocks noChangeAspect="1"/>
          </p:cNvPicPr>
          <p:nvPr/>
        </p:nvPicPr>
        <p:blipFill>
          <a:blip r:embed="rId36" cstate="print">
            <a:extLst>
              <a:ext uri="{6AD8D5C3-381A-42A5-0F28-6DB22684E182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458" name="DF4B2B89-300E-41AC-128B-B312173B62AC"/>
          <p:cNvPicPr>
            <a:picLocks noChangeAspect="1"/>
          </p:cNvPicPr>
          <p:nvPr/>
        </p:nvPicPr>
        <p:blipFill>
          <a:blip r:embed="rId38" cstate="print">
            <a:extLst>
              <a:ext uri="{F8427815-128A-4237-04A0-EDFDB84BF9E3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459" name="AC8185E3-BD2E-4EDA-741E-39A4E29C4170"/>
          <p:cNvPicPr>
            <a:picLocks noChangeAspect="1"/>
          </p:cNvPicPr>
          <p:nvPr/>
        </p:nvPicPr>
        <p:blipFill>
          <a:blip r:embed="rId36" cstate="print">
            <a:extLst>
              <a:ext uri="{2A1CD515-2580-4FDD-6542-3D1FEA17BB6F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460" name="7FDCC19A-3AAC-46E8-F603-72CFEC4727A0"/>
          <p:cNvPicPr>
            <a:picLocks noChangeAspect="1"/>
          </p:cNvPicPr>
          <p:nvPr/>
        </p:nvPicPr>
        <p:blipFill>
          <a:blip r:embed="rId36" cstate="print">
            <a:extLst>
              <a:ext uri="{A8D7DD36-99A6-4AFA-D0C1-4D4EE2302E89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461" name="47A4E9F4-7362-4739-78F2-743FCAEB02D1"/>
          <p:cNvPicPr>
            <a:picLocks noChangeAspect="1"/>
          </p:cNvPicPr>
          <p:nvPr/>
        </p:nvPicPr>
        <p:blipFill>
          <a:blip r:embed="rId36" cstate="print">
            <a:extLst>
              <a:ext uri="{636E4400-392D-4A91-9E6C-6E132089261C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462" name="25A1F344-7124-4F14-4E23-8D6DF3200287"/>
          <p:cNvPicPr>
            <a:picLocks noChangeAspect="1"/>
          </p:cNvPicPr>
          <p:nvPr/>
        </p:nvPicPr>
        <p:blipFill>
          <a:blip r:embed="rId37" cstate="print">
            <a:extLst>
              <a:ext uri="{3BD7D1A3-E77A-490E-FF68-03BBF837B842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463" name="5B13633F-DA3D-43A3-FBC4-7D2EA6431E82"/>
          <p:cNvPicPr>
            <a:picLocks noChangeAspect="1"/>
          </p:cNvPicPr>
          <p:nvPr/>
        </p:nvPicPr>
        <p:blipFill>
          <a:blip r:embed="rId36" cstate="print">
            <a:extLst>
              <a:ext uri="{46F9C700-BF17-41AE-C1CE-6DD1470544D1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464" name="60CA73F3-B520-4B62-128E-5C1B1518F8F7"/>
          <p:cNvPicPr>
            <a:picLocks noChangeAspect="1"/>
          </p:cNvPicPr>
          <p:nvPr/>
        </p:nvPicPr>
        <p:blipFill>
          <a:blip r:embed="rId36" cstate="print">
            <a:extLst>
              <a:ext uri="{5CE43DA1-5F41-4CEA-D119-0A7DB3C4D55B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465" name="D302F0B1-58A8-4F3E-B528-6DDAD157F62D"/>
          <p:cNvPicPr>
            <a:picLocks noChangeAspect="1"/>
          </p:cNvPicPr>
          <p:nvPr/>
        </p:nvPicPr>
        <p:blipFill>
          <a:blip r:embed="rId39" cstate="print">
            <a:extLst>
              <a:ext uri="{BDA0A725-2B7C-43C2-9FAE-6DE853282144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466" name="FE0F9DC5-ECAE-490A-9AAB-9DEF7CBF49F7"/>
          <p:cNvPicPr>
            <a:picLocks noChangeAspect="1"/>
          </p:cNvPicPr>
          <p:nvPr/>
        </p:nvPicPr>
        <p:blipFill>
          <a:blip r:embed="rId40" cstate="print">
            <a:extLst>
              <a:ext uri="{7E834709-44DC-4AA9-36E0-ED3D02D4C737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467" name="D144B35D-9810-4E80-72B4-26D6D3F833DB"/>
          <p:cNvPicPr>
            <a:picLocks noChangeAspect="1"/>
          </p:cNvPicPr>
          <p:nvPr/>
        </p:nvPicPr>
        <p:blipFill>
          <a:blip r:embed="rId41" cstate="print">
            <a:extLst>
              <a:ext uri="{2AB7DE40-2232-4F4B-6B49-A35C48D8A931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468" name="33569091-8AFF-4619-FA69-C94306DDB033"/>
          <p:cNvPicPr>
            <a:picLocks noChangeAspect="1"/>
          </p:cNvPicPr>
          <p:nvPr/>
        </p:nvPicPr>
        <p:blipFill>
          <a:blip r:embed="rId34" cstate="print">
            <a:extLst>
              <a:ext uri="{33F9A0CB-0192-48E3-DA2B-971165526064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469" name="023FCF40-01E1-46B2-ED40-8BE34657C1B4"/>
          <p:cNvPicPr>
            <a:picLocks noChangeAspect="1"/>
          </p:cNvPicPr>
          <p:nvPr/>
        </p:nvPicPr>
        <p:blipFill>
          <a:blip r:embed="rId41" cstate="print">
            <a:extLst>
              <a:ext uri="{38F24C98-9605-447F-9BBD-03EF91F19382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F1DF71D3-01AF-4665-CB10-CE9BB7DEE5FD}"/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0" name="2C76AC2B-EDA3-45B1-AD4F-ADB5C7F046D7"/>
          <p:cNvPicPr>
            <a:picLocks noChangeAspect="1"/>
          </p:cNvPicPr>
          <p:nvPr/>
        </p:nvPicPr>
        <p:blipFill>
          <a:blip r:embed="rId2" cstate="print">
            <a:extLst>
              <a:ext uri="{1183B7DF-CD72-4167-145D-1F2D17E2B4AE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471" name="C03536E4-08C3-420C-DEC8-6141B44BC0E4"/>
          <p:cNvPicPr>
            <a:picLocks noChangeAspect="1"/>
          </p:cNvPicPr>
          <p:nvPr/>
        </p:nvPicPr>
        <p:blipFill>
          <a:blip r:embed="rId3" cstate="print">
            <a:extLst>
              <a:ext uri="{FC64F1EF-A708-4B90-A05A-CF969B95DC2B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472" name="F6D3C1E8-7148-487A-6E47-A3F7979FCE57"/>
          <p:cNvPicPr>
            <a:picLocks noChangeAspect="1"/>
          </p:cNvPicPr>
          <p:nvPr/>
        </p:nvPicPr>
        <p:blipFill>
          <a:blip r:embed="rId4" cstate="print">
            <a:extLst>
              <a:ext uri="{76C29068-886B-48BA-8CCC-0A3BB4B9AD05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473" name="BBFA17CF-78C4-4AB9-4E92-9FFF8F6096C3"/>
          <p:cNvPicPr>
            <a:picLocks noChangeAspect="1"/>
          </p:cNvPicPr>
          <p:nvPr/>
        </p:nvPicPr>
        <p:blipFill>
          <a:blip r:embed="rId5" cstate="print">
            <a:extLst>
              <a:ext uri="{88DDF291-90E1-4516-439C-EBF95DC23DE0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474" name="6A29B34A-B8AB-43FC-39E9-1B05E176B762"/>
          <p:cNvPicPr>
            <a:picLocks noChangeAspect="1"/>
          </p:cNvPicPr>
          <p:nvPr/>
        </p:nvPicPr>
        <p:blipFill>
          <a:blip r:embed="rId6" cstate="print">
            <a:extLst>
              <a:ext uri="{BC6DEBAF-20C5-4D4A-7050-A32E829C25AB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475" name="6BAA244C-619D-4402-D9FF-4162C3B928CE"/>
          <p:cNvPicPr>
            <a:picLocks noChangeAspect="1"/>
          </p:cNvPicPr>
          <p:nvPr/>
        </p:nvPicPr>
        <p:blipFill>
          <a:blip r:embed="rId7" cstate="print">
            <a:extLst>
              <a:ext uri="{DECCB0C0-17DB-4FA9-0449-E4D8355A62A9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476" name="0BBFEB72-69BA-48A1-1793-6752052E0EA7"/>
          <p:cNvPicPr>
            <a:picLocks noChangeAspect="1"/>
          </p:cNvPicPr>
          <p:nvPr/>
        </p:nvPicPr>
        <p:blipFill>
          <a:blip r:embed="rId8" cstate="print">
            <a:extLst>
              <a:ext uri="{A0FCFBFA-66F2-47BE-EF06-536CF480094B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477" name="8D74E8EA-367F-48F8-BD71-45AEA820C08E"/>
          <p:cNvPicPr>
            <a:picLocks noChangeAspect="1"/>
          </p:cNvPicPr>
          <p:nvPr/>
        </p:nvPicPr>
        <p:blipFill>
          <a:blip r:embed="rId9" cstate="print">
            <a:extLst>
              <a:ext uri="{E806A467-F2D5-4C0C-9D38-AE0E68AEF733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478" name="7AEDF1BD-E392-426A-76A4-9290D0553005"/>
          <p:cNvPicPr>
            <a:picLocks noChangeAspect="1"/>
          </p:cNvPicPr>
          <p:nvPr/>
        </p:nvPicPr>
        <p:blipFill>
          <a:blip r:embed="rId10" cstate="print">
            <a:extLst>
              <a:ext uri="{2DC3A4AC-2228-434F-E302-62A070762DEA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479" name="7437CCAC-7207-4D86-EEA9-9826EE6C9085"/>
          <p:cNvPicPr>
            <a:picLocks noChangeAspect="1"/>
          </p:cNvPicPr>
          <p:nvPr/>
        </p:nvPicPr>
        <p:blipFill>
          <a:blip r:embed="rId11" cstate="print">
            <a:extLst>
              <a:ext uri="{04ECBBF2-904F-45E1-B6E6-2C6B09CA3CB5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480" name="F5D04E0D-E400-4E2F-05DE-9EB4F47A7976"/>
          <p:cNvPicPr>
            <a:picLocks noChangeAspect="1"/>
          </p:cNvPicPr>
          <p:nvPr/>
        </p:nvPicPr>
        <p:blipFill>
          <a:blip r:embed="rId12" cstate="print">
            <a:extLst>
              <a:ext uri="{8AA00026-8594-49BD-1D69-969471CD182D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481" name="4B9BFE22-D0FC-4D22-5419-532785A5D6EC"/>
          <p:cNvPicPr>
            <a:picLocks noChangeAspect="1"/>
          </p:cNvPicPr>
          <p:nvPr/>
        </p:nvPicPr>
        <p:blipFill>
          <a:blip r:embed="rId13" cstate="print">
            <a:extLst>
              <a:ext uri="{63C30202-2FC2-4490-FB49-1402A37AE084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482" name="50D094BD-EEF9-4284-55CF-9619EA4A3088"/>
          <p:cNvPicPr>
            <a:picLocks noChangeAspect="1"/>
          </p:cNvPicPr>
          <p:nvPr/>
        </p:nvPicPr>
        <p:blipFill>
          <a:blip r:embed="rId14" cstate="print">
            <a:extLst>
              <a:ext uri="{CC16A0D6-5E92-46E8-674D-F53837F11F1F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483" name="4820416C-FD1B-40A4-019F-4F0C58B31B71"/>
          <p:cNvPicPr>
            <a:picLocks noChangeAspect="1"/>
          </p:cNvPicPr>
          <p:nvPr/>
        </p:nvPicPr>
        <p:blipFill>
          <a:blip r:embed="rId15" cstate="print">
            <a:extLst>
              <a:ext uri="{0B27F21E-E001-4D77-8FD9-6898F63242DE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484" name="609A0A3F-E09A-4DDF-F269-7EF85AA99656"/>
          <p:cNvPicPr>
            <a:picLocks noChangeAspect="1"/>
          </p:cNvPicPr>
          <p:nvPr/>
        </p:nvPicPr>
        <p:blipFill>
          <a:blip r:embed="rId16" cstate="print">
            <a:extLst>
              <a:ext uri="{1599643F-EA19-4448-A5B3-981D5482FEA6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485" name="CA389FD4-235D-46E2-AA50-97CB2A59E4E1"/>
          <p:cNvPicPr>
            <a:picLocks noChangeAspect="1"/>
          </p:cNvPicPr>
          <p:nvPr/>
        </p:nvPicPr>
        <p:blipFill>
          <a:blip r:embed="rId17" cstate="print">
            <a:extLst>
              <a:ext uri="{18CCCA52-9BC7-4D40-9FFA-74619DF14DD5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486" name="62BF8678-D797-4185-53A5-EE08803BD0EE"/>
          <p:cNvPicPr>
            <a:picLocks noChangeAspect="1"/>
          </p:cNvPicPr>
          <p:nvPr/>
        </p:nvPicPr>
        <p:blipFill>
          <a:blip r:embed="rId18" cstate="print">
            <a:extLst>
              <a:ext uri="{0786E93F-F44B-4F7C-FE41-AF27FD416FD4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487" name="C2E6D9B8-D7B5-4C6E-E76C-C521C228BA55"/>
          <p:cNvPicPr>
            <a:picLocks noChangeAspect="1"/>
          </p:cNvPicPr>
          <p:nvPr/>
        </p:nvPicPr>
        <p:blipFill>
          <a:blip r:embed="rId19" cstate="print">
            <a:extLst>
              <a:ext uri="{E41EA772-67D2-4A67-595B-4BC321A1C3A3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488" name="5E8A2B30-ED77-4CDB-2E0D-6067C376E62A"/>
          <p:cNvPicPr>
            <a:picLocks noChangeAspect="1"/>
          </p:cNvPicPr>
          <p:nvPr/>
        </p:nvPicPr>
        <p:blipFill>
          <a:blip r:embed="rId20" cstate="print">
            <a:extLst>
              <a:ext uri="{0D297586-0E85-4182-0B83-9E563A674785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489" name="86716B6F-CAF9-4CE8-331A-4AADF0F8C701"/>
          <p:cNvPicPr>
            <a:picLocks noChangeAspect="1"/>
          </p:cNvPicPr>
          <p:nvPr/>
        </p:nvPicPr>
        <p:blipFill>
          <a:blip r:embed="rId21" cstate="print">
            <a:extLst>
              <a:ext uri="{B63CA507-AF5F-4C71-2F2F-914803F32B5E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490" name="0AB2FFFF-E127-4970-FA40-64E27B9E75EF"/>
          <p:cNvPicPr>
            <a:picLocks noChangeAspect="1"/>
          </p:cNvPicPr>
          <p:nvPr/>
        </p:nvPicPr>
        <p:blipFill>
          <a:blip r:embed="rId22" cstate="print">
            <a:extLst>
              <a:ext uri="{AF1F048B-E751-465B-C995-26BAF1B49392}"/>
            </a:extLst>
          </a:blip>
          <a:stretch>
            <a:fillRect/>
          </a:stretch>
        </p:blipFill>
        <p:spPr>
          <a:xfrm>
            <a:off x="0" y="-1575"/>
            <a:ext cx="4610100" cy="352425"/>
          </a:xfrm>
          <a:prstGeom prst="rect">
            <a:avLst/>
          </a:prstGeom>
        </p:spPr>
      </p:pic>
      <p:sp>
        <p:nvSpPr>
          <p:cNvPr id="491" name="TextBox491"/>
          <p:cNvSpPr txBox="1"/>
          <p:nvPr/>
        </p:nvSpPr>
        <p:spPr>
          <a:xfrm>
            <a:off x="124581" y="116670"/>
            <a:ext cx="3937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75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Data</a:t>
            </a:r>
          </a:p>
        </p:txBody>
      </p:sp>
      <p:pic>
        <p:nvPicPr>
          <p:cNvPr id="492" name="10F0BB7E-E1E3-42DC-4374-539DFFD2F9F6"/>
          <p:cNvPicPr>
            <a:picLocks noChangeAspect="1"/>
          </p:cNvPicPr>
          <p:nvPr/>
        </p:nvPicPr>
        <p:blipFill>
          <a:blip r:embed="rId23" cstate="print">
            <a:extLst>
              <a:ext uri="{18FDDA26-1B57-4F01-5841-A97506932203}"/>
            </a:extLst>
          </a:blip>
          <a:stretch>
            <a:fillRect/>
          </a:stretch>
        </p:blipFill>
        <p:spPr>
          <a:xfrm>
            <a:off x="138544" y="388950"/>
            <a:ext cx="2886075" cy="2933700"/>
          </a:xfrm>
          <a:prstGeom prst="rect">
            <a:avLst/>
          </a:prstGeom>
        </p:spPr>
      </p:pic>
      <p:pic>
        <p:nvPicPr>
          <p:cNvPr id="493" name="A2522C83-0DBD-459A-BD23-EB6DD5DE70C7"/>
          <p:cNvPicPr>
            <a:picLocks noChangeAspect="1"/>
          </p:cNvPicPr>
          <p:nvPr/>
        </p:nvPicPr>
        <p:blipFill>
          <a:blip r:embed="rId24" cstate="print">
            <a:extLst>
              <a:ext uri="{B83E8AEC-2018-4E37-89AB-DDB81183DDF6}"/>
            </a:extLst>
          </a:blip>
          <a:stretch>
            <a:fillRect/>
          </a:stretch>
        </p:blipFill>
        <p:spPr>
          <a:xfrm>
            <a:off x="1563926" y="1731975"/>
            <a:ext cx="209550" cy="209550"/>
          </a:xfrm>
          <a:prstGeom prst="rect">
            <a:avLst/>
          </a:prstGeom>
        </p:spPr>
      </p:pic>
      <p:pic>
        <p:nvPicPr>
          <p:cNvPr id="494" name="A9C6AF72-5268-41B3-C3D3-4B42A11E7C3B"/>
          <p:cNvPicPr>
            <a:picLocks noChangeAspect="1"/>
          </p:cNvPicPr>
          <p:nvPr/>
        </p:nvPicPr>
        <p:blipFill>
          <a:blip r:embed="rId25" cstate="print">
            <a:extLst>
              <a:ext uri="{537F1246-E62D-47E9-0451-D64FF046525B}"/>
            </a:extLst>
          </a:blip>
          <a:stretch>
            <a:fillRect/>
          </a:stretch>
        </p:blipFill>
        <p:spPr>
          <a:xfrm>
            <a:off x="1364750" y="1531950"/>
            <a:ext cx="209550" cy="209550"/>
          </a:xfrm>
          <a:prstGeom prst="rect">
            <a:avLst/>
          </a:prstGeom>
        </p:spPr>
      </p:pic>
      <p:pic>
        <p:nvPicPr>
          <p:cNvPr id="495" name="926B0D94-1900-4066-42BA-55CD20756849"/>
          <p:cNvPicPr>
            <a:picLocks noChangeAspect="1"/>
          </p:cNvPicPr>
          <p:nvPr/>
        </p:nvPicPr>
        <p:blipFill>
          <a:blip r:embed="rId26" cstate="print">
            <a:extLst>
              <a:ext uri="{61FDC375-E173-4DB0-CB38-05A10CF330EE}"/>
            </a:extLst>
          </a:blip>
          <a:stretch>
            <a:fillRect/>
          </a:stretch>
        </p:blipFill>
        <p:spPr>
          <a:xfrm>
            <a:off x="1763184" y="1731975"/>
            <a:ext cx="209550" cy="209550"/>
          </a:xfrm>
          <a:prstGeom prst="rect">
            <a:avLst/>
          </a:prstGeom>
        </p:spPr>
      </p:pic>
      <p:pic>
        <p:nvPicPr>
          <p:cNvPr id="496" name="4CDFC948-973B-4BE7-4190-374174873BEC"/>
          <p:cNvPicPr>
            <a:picLocks noChangeAspect="1"/>
          </p:cNvPicPr>
          <p:nvPr/>
        </p:nvPicPr>
        <p:blipFill>
          <a:blip r:embed="rId27" cstate="print">
            <a:extLst>
              <a:ext uri="{CB529633-0E28-4584-DF43-7FCE78B9EBFB}"/>
            </a:extLst>
          </a:blip>
          <a:stretch>
            <a:fillRect/>
          </a:stretch>
        </p:blipFill>
        <p:spPr>
          <a:xfrm>
            <a:off x="1563926" y="1531950"/>
            <a:ext cx="209550" cy="209550"/>
          </a:xfrm>
          <a:prstGeom prst="rect">
            <a:avLst/>
          </a:prstGeom>
        </p:spPr>
      </p:pic>
      <p:pic>
        <p:nvPicPr>
          <p:cNvPr id="497" name="F2D5C492-5675-47E4-558C-DEFDE1253EB9"/>
          <p:cNvPicPr>
            <a:picLocks noChangeAspect="1"/>
          </p:cNvPicPr>
          <p:nvPr/>
        </p:nvPicPr>
        <p:blipFill>
          <a:blip r:embed="rId28" cstate="print">
            <a:extLst>
              <a:ext uri="{D15F784E-9E99-41A6-D563-ACDBF802237A}"/>
            </a:extLst>
          </a:blip>
          <a:stretch>
            <a:fillRect/>
          </a:stretch>
        </p:blipFill>
        <p:spPr>
          <a:xfrm>
            <a:off x="1962360" y="1731975"/>
            <a:ext cx="200025" cy="209550"/>
          </a:xfrm>
          <a:prstGeom prst="rect">
            <a:avLst/>
          </a:prstGeom>
        </p:spPr>
      </p:pic>
      <p:pic>
        <p:nvPicPr>
          <p:cNvPr id="498" name="A18B4C91-7A41-4006-BF86-CB0DCE087C30"/>
          <p:cNvPicPr>
            <a:picLocks noChangeAspect="1"/>
          </p:cNvPicPr>
          <p:nvPr/>
        </p:nvPicPr>
        <p:blipFill>
          <a:blip r:embed="rId29" cstate="print">
            <a:extLst>
              <a:ext uri="{14CA3C8B-9E4F-4492-E663-76E4AF2128E5}"/>
            </a:extLst>
          </a:blip>
          <a:stretch>
            <a:fillRect/>
          </a:stretch>
        </p:blipFill>
        <p:spPr>
          <a:xfrm>
            <a:off x="963282" y="1331925"/>
            <a:ext cx="209550" cy="219075"/>
          </a:xfrm>
          <a:prstGeom prst="rect">
            <a:avLst/>
          </a:prstGeom>
        </p:spPr>
      </p:pic>
      <p:pic>
        <p:nvPicPr>
          <p:cNvPr id="499" name="E6DC978F-3BB4-4798-0EFA-0D821A0DF065"/>
          <p:cNvPicPr>
            <a:picLocks noChangeAspect="1"/>
          </p:cNvPicPr>
          <p:nvPr/>
        </p:nvPicPr>
        <p:blipFill>
          <a:blip r:embed="rId30" cstate="print">
            <a:extLst>
              <a:ext uri="{A67D2BB7-40B1-4780-A5AD-D5124D0E6692}"/>
            </a:extLst>
          </a:blip>
          <a:stretch>
            <a:fillRect/>
          </a:stretch>
        </p:blipFill>
        <p:spPr>
          <a:xfrm>
            <a:off x="2161618" y="1731975"/>
            <a:ext cx="209550" cy="209550"/>
          </a:xfrm>
          <a:prstGeom prst="rect">
            <a:avLst/>
          </a:prstGeom>
        </p:spPr>
      </p:pic>
      <p:pic>
        <p:nvPicPr>
          <p:cNvPr id="500" name="B4C32454-D9E2-4EEA-5DE3-E64FA4ED0501"/>
          <p:cNvPicPr>
            <a:picLocks noChangeAspect="1"/>
          </p:cNvPicPr>
          <p:nvPr/>
        </p:nvPicPr>
        <p:blipFill>
          <a:blip r:embed="rId31" cstate="print">
            <a:extLst>
              <a:ext uri="{421917A1-3992-4F96-6511-DE01E2E5BFDC}"/>
            </a:extLst>
          </a:blip>
          <a:stretch>
            <a:fillRect/>
          </a:stretch>
        </p:blipFill>
        <p:spPr>
          <a:xfrm>
            <a:off x="1162459" y="1531950"/>
            <a:ext cx="209550" cy="219075"/>
          </a:xfrm>
          <a:prstGeom prst="rect">
            <a:avLst/>
          </a:prstGeom>
        </p:spPr>
      </p:pic>
      <p:pic>
        <p:nvPicPr>
          <p:cNvPr id="501" name="798A9F0D-1231-4E8B-7339-A9CD0775C840"/>
          <p:cNvPicPr>
            <a:picLocks noChangeAspect="1"/>
          </p:cNvPicPr>
          <p:nvPr/>
        </p:nvPicPr>
        <p:blipFill>
          <a:blip r:embed="rId32" cstate="print">
            <a:extLst>
              <a:ext uri="{DEBD1C68-2153-4711-F73E-9F270D074ACA}"/>
            </a:extLst>
          </a:blip>
          <a:stretch>
            <a:fillRect/>
          </a:stretch>
        </p:blipFill>
        <p:spPr>
          <a:xfrm>
            <a:off x="1361716" y="1731975"/>
            <a:ext cx="219075" cy="219075"/>
          </a:xfrm>
          <a:prstGeom prst="rect">
            <a:avLst/>
          </a:prstGeom>
        </p:spPr>
      </p:pic>
      <p:pic>
        <p:nvPicPr>
          <p:cNvPr id="502" name="F54FB65C-41B8-4104-C582-7A9F67608A70"/>
          <p:cNvPicPr>
            <a:picLocks noChangeAspect="1"/>
          </p:cNvPicPr>
          <p:nvPr/>
        </p:nvPicPr>
        <p:blipFill>
          <a:blip r:embed="rId33" cstate="print">
            <a:extLst>
              <a:ext uri="{E8139AB2-668B-458E-1A72-0DB5C34CF85C}"/>
            </a:extLst>
          </a:blip>
          <a:stretch>
            <a:fillRect/>
          </a:stretch>
        </p:blipFill>
        <p:spPr>
          <a:xfrm>
            <a:off x="1560892" y="1932000"/>
            <a:ext cx="219075" cy="209550"/>
          </a:xfrm>
          <a:prstGeom prst="rect">
            <a:avLst/>
          </a:prstGeom>
        </p:spPr>
      </p:pic>
      <p:pic>
        <p:nvPicPr>
          <p:cNvPr id="503" name="5696975E-EE74-4CF2-0910-9CB7797DE44A"/>
          <p:cNvPicPr>
            <a:picLocks noChangeAspect="1"/>
          </p:cNvPicPr>
          <p:nvPr/>
        </p:nvPicPr>
        <p:blipFill>
          <a:blip r:embed="rId34" cstate="print">
            <a:extLst>
              <a:ext uri="{6EC0FA8B-E912-4822-BE10-0382E6F5D9F0}"/>
            </a:extLst>
          </a:blip>
          <a:stretch>
            <a:fillRect/>
          </a:stretch>
        </p:blipFill>
        <p:spPr>
          <a:xfrm>
            <a:off x="2360875" y="1731975"/>
            <a:ext cx="209550" cy="209550"/>
          </a:xfrm>
          <a:prstGeom prst="rect">
            <a:avLst/>
          </a:prstGeom>
        </p:spPr>
      </p:pic>
      <p:pic>
        <p:nvPicPr>
          <p:cNvPr id="504" name="5DD55F80-7E9D-41EA-0A30-EEB302483B76"/>
          <p:cNvPicPr>
            <a:picLocks noChangeAspect="1"/>
          </p:cNvPicPr>
          <p:nvPr/>
        </p:nvPicPr>
        <p:blipFill>
          <a:blip r:embed="rId35" cstate="print">
            <a:extLst>
              <a:ext uri="{262C41E9-E869-4F2D-A241-81E065DE56BC}"/>
            </a:extLst>
          </a:blip>
          <a:stretch>
            <a:fillRect/>
          </a:stretch>
        </p:blipFill>
        <p:spPr>
          <a:xfrm>
            <a:off x="1760150" y="2132025"/>
            <a:ext cx="219075" cy="209550"/>
          </a:xfrm>
          <a:prstGeom prst="rect">
            <a:avLst/>
          </a:prstGeom>
        </p:spPr>
      </p:pic>
      <p:pic>
        <p:nvPicPr>
          <p:cNvPr id="505" name="FCEF6726-1DA1-4CC7-CA15-3584CC92A633"/>
          <p:cNvPicPr>
            <a:picLocks noChangeAspect="1"/>
          </p:cNvPicPr>
          <p:nvPr/>
        </p:nvPicPr>
        <p:blipFill>
          <a:blip r:embed="rId36" cstate="print">
            <a:extLst>
              <a:ext uri="{FB8232AE-610D-43CE-AE1E-8800122398CA}"/>
            </a:extLst>
          </a:blip>
          <a:stretch>
            <a:fillRect/>
          </a:stretch>
        </p:blipFill>
        <p:spPr>
          <a:xfrm>
            <a:off x="2560051" y="1331925"/>
            <a:ext cx="209550" cy="209550"/>
          </a:xfrm>
          <a:prstGeom prst="rect">
            <a:avLst/>
          </a:prstGeom>
        </p:spPr>
      </p:pic>
      <p:pic>
        <p:nvPicPr>
          <p:cNvPr id="506" name="C4E2DF69-6F23-4FCC-6A1D-B2083E1A7CE4"/>
          <p:cNvPicPr>
            <a:picLocks noChangeAspect="1"/>
          </p:cNvPicPr>
          <p:nvPr/>
        </p:nvPicPr>
        <p:blipFill>
          <a:blip r:embed="rId37" cstate="print">
            <a:extLst>
              <a:ext uri="{D3DA3B2B-7F80-4FC6-A165-094488F1603B}"/>
            </a:extLst>
          </a:blip>
          <a:stretch>
            <a:fillRect/>
          </a:stretch>
        </p:blipFill>
        <p:spPr>
          <a:xfrm>
            <a:off x="2560051" y="1731975"/>
            <a:ext cx="209550" cy="209550"/>
          </a:xfrm>
          <a:prstGeom prst="rect">
            <a:avLst/>
          </a:prstGeom>
        </p:spPr>
      </p:pic>
      <p:pic>
        <p:nvPicPr>
          <p:cNvPr id="507" name="75C7B2F6-3F2B-41FE-7912-968B8BEFF7A7"/>
          <p:cNvPicPr>
            <a:picLocks noChangeAspect="1"/>
          </p:cNvPicPr>
          <p:nvPr/>
        </p:nvPicPr>
        <p:blipFill>
          <a:blip r:embed="rId38" cstate="print">
            <a:extLst>
              <a:ext uri="{639C6859-7DDA-4F33-7C24-C58544CC73C8}"/>
            </a:extLst>
          </a:blip>
          <a:stretch>
            <a:fillRect/>
          </a:stretch>
        </p:blipFill>
        <p:spPr>
          <a:xfrm>
            <a:off x="2560051" y="1932000"/>
            <a:ext cx="209550" cy="209550"/>
          </a:xfrm>
          <a:prstGeom prst="rect">
            <a:avLst/>
          </a:prstGeom>
        </p:spPr>
      </p:pic>
      <p:pic>
        <p:nvPicPr>
          <p:cNvPr id="508" name="A43A54CB-0F14-4923-72CD-FDD25EDDD94E"/>
          <p:cNvPicPr>
            <a:picLocks noChangeAspect="1"/>
          </p:cNvPicPr>
          <p:nvPr/>
        </p:nvPicPr>
        <p:blipFill>
          <a:blip r:embed="rId39" cstate="print">
            <a:extLst>
              <a:ext uri="{C93A8E58-0A1F-485A-11DB-5DF2CF4338F6}"/>
            </a:extLst>
          </a:blip>
          <a:stretch>
            <a:fillRect/>
          </a:stretch>
        </p:blipFill>
        <p:spPr>
          <a:xfrm>
            <a:off x="2560051" y="2132025"/>
            <a:ext cx="209550" cy="209550"/>
          </a:xfrm>
          <a:prstGeom prst="rect">
            <a:avLst/>
          </a:prstGeom>
        </p:spPr>
      </p:pic>
      <p:pic>
        <p:nvPicPr>
          <p:cNvPr id="509" name="DCC2ED72-EE1E-4CEC-7628-6F0C127B8C4B"/>
          <p:cNvPicPr>
            <a:picLocks noChangeAspect="1"/>
          </p:cNvPicPr>
          <p:nvPr/>
        </p:nvPicPr>
        <p:blipFill>
          <a:blip r:embed="rId40" cstate="print">
            <a:extLst>
              <a:ext uri="{5A3274C9-46DE-4A84-6C26-5AA896E8F811}"/>
            </a:extLst>
          </a:blip>
          <a:stretch>
            <a:fillRect/>
          </a:stretch>
        </p:blipFill>
        <p:spPr>
          <a:xfrm>
            <a:off x="1959326" y="2332050"/>
            <a:ext cx="219075" cy="209550"/>
          </a:xfrm>
          <a:prstGeom prst="rect">
            <a:avLst/>
          </a:prstGeom>
        </p:spPr>
      </p:pic>
      <p:pic>
        <p:nvPicPr>
          <p:cNvPr id="510" name="47840DE8-F7CB-48F2-DBB4-106C48E2DD13"/>
          <p:cNvPicPr>
            <a:picLocks noChangeAspect="1"/>
          </p:cNvPicPr>
          <p:nvPr/>
        </p:nvPicPr>
        <p:blipFill>
          <a:blip r:embed="rId41" cstate="print">
            <a:extLst>
              <a:ext uri="{E04670AB-4D4C-4693-36E8-3C293342EB7F}"/>
            </a:extLst>
          </a:blip>
          <a:stretch>
            <a:fillRect/>
          </a:stretch>
        </p:blipFill>
        <p:spPr>
          <a:xfrm>
            <a:off x="2560051" y="2332050"/>
            <a:ext cx="209550" cy="209550"/>
          </a:xfrm>
          <a:prstGeom prst="rect">
            <a:avLst/>
          </a:prstGeom>
        </p:spPr>
      </p:pic>
      <p:pic>
        <p:nvPicPr>
          <p:cNvPr id="511" name="47CB6F68-ABEF-4EE2-3C5B-6CF0A30349F7"/>
          <p:cNvPicPr>
            <a:picLocks noChangeAspect="1"/>
          </p:cNvPicPr>
          <p:nvPr/>
        </p:nvPicPr>
        <p:blipFill>
          <a:blip r:embed="rId42" cstate="print">
            <a:extLst>
              <a:ext uri="{FC39DDDC-DFF7-46F0-7801-96033B330917}"/>
            </a:extLst>
          </a:blip>
          <a:stretch>
            <a:fillRect/>
          </a:stretch>
        </p:blipFill>
        <p:spPr>
          <a:xfrm>
            <a:off x="2560051" y="2532075"/>
            <a:ext cx="209550" cy="209550"/>
          </a:xfrm>
          <a:prstGeom prst="rect">
            <a:avLst/>
          </a:prstGeom>
        </p:spPr>
      </p:pic>
      <p:pic>
        <p:nvPicPr>
          <p:cNvPr id="512" name="723AB8BE-245C-4845-DBD2-E83CB09C4856"/>
          <p:cNvPicPr>
            <a:picLocks noChangeAspect="1"/>
          </p:cNvPicPr>
          <p:nvPr/>
        </p:nvPicPr>
        <p:blipFill>
          <a:blip r:embed="rId43" cstate="print">
            <a:extLst>
              <a:ext uri="{19E1A892-DA9E-4053-4677-52F5A5B35307}"/>
            </a:extLst>
          </a:blip>
          <a:stretch>
            <a:fillRect/>
          </a:stretch>
        </p:blipFill>
        <p:spPr>
          <a:xfrm>
            <a:off x="2158584" y="2332050"/>
            <a:ext cx="219075" cy="409575"/>
          </a:xfrm>
          <a:prstGeom prst="rect">
            <a:avLst/>
          </a:prstGeom>
        </p:spPr>
      </p:pic>
      <p:pic>
        <p:nvPicPr>
          <p:cNvPr id="513" name="07C10470-13E6-4155-3F27-1482A4CDAD7A"/>
          <p:cNvPicPr>
            <a:picLocks noChangeAspect="1"/>
          </p:cNvPicPr>
          <p:nvPr/>
        </p:nvPicPr>
        <p:blipFill>
          <a:blip r:embed="rId44" cstate="print">
            <a:extLst>
              <a:ext uri="{66BE7EAC-4D7F-4D31-7024-C7C04DE1E2AE}"/>
            </a:extLst>
          </a:blip>
          <a:stretch>
            <a:fillRect/>
          </a:stretch>
        </p:blipFill>
        <p:spPr>
          <a:xfrm>
            <a:off x="2158584" y="1932000"/>
            <a:ext cx="219075" cy="209550"/>
          </a:xfrm>
          <a:prstGeom prst="rect">
            <a:avLst/>
          </a:prstGeom>
        </p:spPr>
      </p:pic>
      <p:pic>
        <p:nvPicPr>
          <p:cNvPr id="514" name="F38A41C7-5261-4E56-1046-A52CA4721AC3"/>
          <p:cNvPicPr>
            <a:picLocks noChangeAspect="1"/>
          </p:cNvPicPr>
          <p:nvPr/>
        </p:nvPicPr>
        <p:blipFill>
          <a:blip r:embed="rId45" cstate="print">
            <a:extLst>
              <a:ext uri="{B6F40669-807F-4CE0-0A0F-7FCCF4EA3DA6}"/>
            </a:extLst>
          </a:blip>
          <a:stretch>
            <a:fillRect/>
          </a:stretch>
        </p:blipFill>
        <p:spPr>
          <a:xfrm>
            <a:off x="2158584" y="2132025"/>
            <a:ext cx="219075" cy="209550"/>
          </a:xfrm>
          <a:prstGeom prst="rect">
            <a:avLst/>
          </a:prstGeom>
        </p:spPr>
      </p:pic>
      <p:pic>
        <p:nvPicPr>
          <p:cNvPr id="515" name="26D9FE37-DF32-4506-235C-375C9BAC1DFB"/>
          <p:cNvPicPr>
            <a:picLocks noChangeAspect="1"/>
          </p:cNvPicPr>
          <p:nvPr/>
        </p:nvPicPr>
        <p:blipFill>
          <a:blip r:embed="rId46" cstate="print">
            <a:extLst>
              <a:ext uri="{90356A6B-D274-4EB3-DC82-1E94CC4FF38A}"/>
            </a:extLst>
          </a:blip>
          <a:stretch>
            <a:fillRect/>
          </a:stretch>
        </p:blipFill>
        <p:spPr>
          <a:xfrm>
            <a:off x="1225156" y="1398600"/>
            <a:ext cx="95250" cy="85725"/>
          </a:xfrm>
          <a:prstGeom prst="rect">
            <a:avLst/>
          </a:prstGeom>
        </p:spPr>
      </p:pic>
      <p:pic>
        <p:nvPicPr>
          <p:cNvPr id="516" name="4863EB27-90C6-4B20-4D7C-7A3DFC272694"/>
          <p:cNvPicPr>
            <a:picLocks noChangeAspect="1"/>
          </p:cNvPicPr>
          <p:nvPr/>
        </p:nvPicPr>
        <p:blipFill>
          <a:blip r:embed="rId47" cstate="print">
            <a:extLst>
              <a:ext uri="{728D9053-42BA-4DE1-66E3-CA996539BA19}"/>
            </a:extLst>
          </a:blip>
          <a:stretch>
            <a:fillRect/>
          </a:stretch>
        </p:blipFill>
        <p:spPr>
          <a:xfrm>
            <a:off x="1435982" y="1408125"/>
            <a:ext cx="66675" cy="66675"/>
          </a:xfrm>
          <a:prstGeom prst="rect">
            <a:avLst/>
          </a:prstGeom>
        </p:spPr>
      </p:pic>
      <p:pic>
        <p:nvPicPr>
          <p:cNvPr id="517" name="884A9880-A6C5-45AC-9993-B0F26744ECD6"/>
          <p:cNvPicPr>
            <a:picLocks noChangeAspect="1"/>
          </p:cNvPicPr>
          <p:nvPr/>
        </p:nvPicPr>
        <p:blipFill>
          <a:blip r:embed="rId48" cstate="print">
            <a:extLst>
              <a:ext uri="{8E7DD879-8444-4B7A-2445-D3D39A466BDC}"/>
            </a:extLst>
          </a:blip>
          <a:stretch>
            <a:fillRect/>
          </a:stretch>
        </p:blipFill>
        <p:spPr>
          <a:xfrm>
            <a:off x="1619464" y="1389075"/>
            <a:ext cx="95250" cy="104775"/>
          </a:xfrm>
          <a:prstGeom prst="rect">
            <a:avLst/>
          </a:prstGeom>
        </p:spPr>
      </p:pic>
      <p:pic>
        <p:nvPicPr>
          <p:cNvPr id="518" name="34326028-C6FF-4FFC-0DDD-FFC1D2F9176F"/>
          <p:cNvPicPr>
            <a:picLocks noChangeAspect="1"/>
          </p:cNvPicPr>
          <p:nvPr/>
        </p:nvPicPr>
        <p:blipFill>
          <a:blip r:embed="rId49" cstate="print">
            <a:extLst>
              <a:ext uri="{9B76FEC5-F753-4D22-624D-71F41394EE10}"/>
            </a:extLst>
          </a:blip>
          <a:stretch>
            <a:fillRect/>
          </a:stretch>
        </p:blipFill>
        <p:spPr>
          <a:xfrm>
            <a:off x="1837814" y="1408125"/>
            <a:ext cx="66675" cy="66675"/>
          </a:xfrm>
          <a:prstGeom prst="rect">
            <a:avLst/>
          </a:prstGeom>
        </p:spPr>
      </p:pic>
      <p:pic>
        <p:nvPicPr>
          <p:cNvPr id="519" name="099B448D-1929-4313-CA74-E3C94E388B71"/>
          <p:cNvPicPr>
            <a:picLocks noChangeAspect="1"/>
          </p:cNvPicPr>
          <p:nvPr/>
        </p:nvPicPr>
        <p:blipFill>
          <a:blip r:embed="rId50" cstate="print">
            <a:extLst>
              <a:ext uri="{9BAD983B-AE33-4DA9-710A-F9E7861BACB0}"/>
            </a:extLst>
          </a:blip>
          <a:stretch>
            <a:fillRect/>
          </a:stretch>
        </p:blipFill>
        <p:spPr>
          <a:xfrm>
            <a:off x="1811441" y="1579575"/>
            <a:ext cx="104775" cy="114300"/>
          </a:xfrm>
          <a:prstGeom prst="rect">
            <a:avLst/>
          </a:prstGeom>
        </p:spPr>
      </p:pic>
      <p:pic>
        <p:nvPicPr>
          <p:cNvPr id="520" name="E95129E6-2356-48D7-FE32-CAE9E3D64256"/>
          <p:cNvPicPr>
            <a:picLocks noChangeAspect="1"/>
          </p:cNvPicPr>
          <p:nvPr/>
        </p:nvPicPr>
        <p:blipFill>
          <a:blip r:embed="rId51" cstate="print">
            <a:extLst>
              <a:ext uri="{B62BFBFE-683E-4AFE-26E0-7CC39A7B6929}"/>
            </a:extLst>
          </a:blip>
          <a:stretch>
            <a:fillRect/>
          </a:stretch>
        </p:blipFill>
        <p:spPr>
          <a:xfrm>
            <a:off x="1793885" y="1960575"/>
            <a:ext cx="142875" cy="152400"/>
          </a:xfrm>
          <a:prstGeom prst="rect">
            <a:avLst/>
          </a:prstGeom>
        </p:spPr>
      </p:pic>
      <p:pic>
        <p:nvPicPr>
          <p:cNvPr id="521" name="F29CC7A9-86FF-4C41-CF96-69075E958719"/>
          <p:cNvPicPr>
            <a:picLocks noChangeAspect="1"/>
          </p:cNvPicPr>
          <p:nvPr/>
        </p:nvPicPr>
        <p:blipFill>
          <a:blip r:embed="rId52" cstate="print">
            <a:extLst>
              <a:ext uri="{ED524DB2-6D2D-4360-1BCC-F1BDAC8F767A}"/>
            </a:extLst>
          </a:blip>
          <a:stretch>
            <a:fillRect/>
          </a:stretch>
        </p:blipFill>
        <p:spPr>
          <a:xfrm>
            <a:off x="2357841" y="2732100"/>
            <a:ext cx="219075" cy="209550"/>
          </a:xfrm>
          <a:prstGeom prst="rect">
            <a:avLst/>
          </a:prstGeom>
        </p:spPr>
      </p:pic>
      <p:pic>
        <p:nvPicPr>
          <p:cNvPr id="522" name="30867020-D567-457F-DA98-D7EE41216FEA"/>
          <p:cNvPicPr>
            <a:picLocks noChangeAspect="1"/>
          </p:cNvPicPr>
          <p:nvPr/>
        </p:nvPicPr>
        <p:blipFill>
          <a:blip r:embed="rId53" cstate="print">
            <a:extLst>
              <a:ext uri="{462E6E60-BD79-4124-6AEE-6ECD8998FFC2}"/>
            </a:extLst>
          </a:blip>
          <a:stretch>
            <a:fillRect/>
          </a:stretch>
        </p:blipFill>
        <p:spPr>
          <a:xfrm>
            <a:off x="2016927" y="1389075"/>
            <a:ext cx="104775" cy="104775"/>
          </a:xfrm>
          <a:prstGeom prst="rect">
            <a:avLst/>
          </a:prstGeom>
        </p:spPr>
      </p:pic>
      <p:pic>
        <p:nvPicPr>
          <p:cNvPr id="523" name="34299A0E-7501-41BC-75E5-5E96AB2164EC"/>
          <p:cNvPicPr>
            <a:picLocks noChangeAspect="1"/>
          </p:cNvPicPr>
          <p:nvPr/>
        </p:nvPicPr>
        <p:blipFill>
          <a:blip r:embed="rId54" cstate="print">
            <a:extLst>
              <a:ext uri="{F45E287F-5770-4FDD-A7AE-C85FA0D4B6C3}"/>
            </a:extLst>
          </a:blip>
          <a:stretch>
            <a:fillRect/>
          </a:stretch>
        </p:blipFill>
        <p:spPr>
          <a:xfrm>
            <a:off x="2036991" y="1608150"/>
            <a:ext cx="66675" cy="57150"/>
          </a:xfrm>
          <a:prstGeom prst="rect">
            <a:avLst/>
          </a:prstGeom>
        </p:spPr>
      </p:pic>
      <p:pic>
        <p:nvPicPr>
          <p:cNvPr id="524" name="0F962D1A-5AA5-4A58-DA69-CC0E4BC02ACB"/>
          <p:cNvPicPr>
            <a:picLocks noChangeAspect="1"/>
          </p:cNvPicPr>
          <p:nvPr/>
        </p:nvPicPr>
        <p:blipFill>
          <a:blip r:embed="rId55" cstate="print">
            <a:extLst>
              <a:ext uri="{DFAF4851-F180-4BA4-683D-671E22DFBE15}"/>
            </a:extLst>
          </a:blip>
          <a:stretch>
            <a:fillRect/>
          </a:stretch>
        </p:blipFill>
        <p:spPr>
          <a:xfrm>
            <a:off x="2015956" y="1989150"/>
            <a:ext cx="104775" cy="104775"/>
          </a:xfrm>
          <a:prstGeom prst="rect">
            <a:avLst/>
          </a:prstGeom>
        </p:spPr>
      </p:pic>
      <p:pic>
        <p:nvPicPr>
          <p:cNvPr id="525" name="D8661E98-7C8C-4561-4143-DE3B45A5D147"/>
          <p:cNvPicPr>
            <a:picLocks noChangeAspect="1"/>
          </p:cNvPicPr>
          <p:nvPr/>
        </p:nvPicPr>
        <p:blipFill>
          <a:blip r:embed="rId56" cstate="print">
            <a:extLst>
              <a:ext uri="{F7FBAEB0-51AA-4B1E-B53C-8BE2A375EFB0}"/>
            </a:extLst>
          </a:blip>
          <a:stretch>
            <a:fillRect/>
          </a:stretch>
        </p:blipFill>
        <p:spPr>
          <a:xfrm>
            <a:off x="2560051" y="2732100"/>
            <a:ext cx="323850" cy="371475"/>
          </a:xfrm>
          <a:prstGeom prst="rect">
            <a:avLst/>
          </a:prstGeom>
        </p:spPr>
      </p:pic>
      <p:pic>
        <p:nvPicPr>
          <p:cNvPr id="526" name="481DF605-AE51-4E16-7425-9C5EE8F6B7C8"/>
          <p:cNvPicPr>
            <a:picLocks noChangeAspect="1"/>
          </p:cNvPicPr>
          <p:nvPr/>
        </p:nvPicPr>
        <p:blipFill>
          <a:blip r:embed="rId57" cstate="print">
            <a:extLst>
              <a:ext uri="{B616F45E-6172-4F4B-A0B1-1F92F906C182}"/>
            </a:extLst>
          </a:blip>
          <a:stretch>
            <a:fillRect/>
          </a:stretch>
        </p:blipFill>
        <p:spPr>
          <a:xfrm>
            <a:off x="2005925" y="2179651"/>
            <a:ext cx="123825" cy="114300"/>
          </a:xfrm>
          <a:prstGeom prst="rect">
            <a:avLst/>
          </a:prstGeom>
        </p:spPr>
      </p:pic>
      <p:pic>
        <p:nvPicPr>
          <p:cNvPr id="527" name="8D5E6C6A-2A5D-4AF1-B655-AD349DFAEFCC"/>
          <p:cNvPicPr>
            <a:picLocks noChangeAspect="1"/>
          </p:cNvPicPr>
          <p:nvPr/>
        </p:nvPicPr>
        <p:blipFill>
          <a:blip r:embed="rId58" cstate="print">
            <a:extLst>
              <a:ext uri="{AAF33DF1-943D-4A35-35DE-B9BC8C4A2DBC}"/>
            </a:extLst>
          </a:blip>
          <a:stretch>
            <a:fillRect/>
          </a:stretch>
        </p:blipFill>
        <p:spPr>
          <a:xfrm>
            <a:off x="2225893" y="1398600"/>
            <a:ext cx="85725" cy="85725"/>
          </a:xfrm>
          <a:prstGeom prst="rect">
            <a:avLst/>
          </a:prstGeom>
        </p:spPr>
      </p:pic>
      <p:pic>
        <p:nvPicPr>
          <p:cNvPr id="528" name="C374E685-4B35-40E2-0AE2-D5A9969EF430"/>
          <p:cNvPicPr>
            <a:picLocks noChangeAspect="1"/>
          </p:cNvPicPr>
          <p:nvPr/>
        </p:nvPicPr>
        <p:blipFill>
          <a:blip r:embed="rId59" cstate="print">
            <a:extLst>
              <a:ext uri="{D72F2DAD-1815-4F79-73D2-F654DE457C23}"/>
            </a:extLst>
          </a:blip>
          <a:stretch>
            <a:fillRect/>
          </a:stretch>
        </p:blipFill>
        <p:spPr>
          <a:xfrm>
            <a:off x="2206719" y="1579575"/>
            <a:ext cx="123825" cy="123825"/>
          </a:xfrm>
          <a:prstGeom prst="rect">
            <a:avLst/>
          </a:prstGeom>
        </p:spPr>
      </p:pic>
      <p:pic>
        <p:nvPicPr>
          <p:cNvPr id="529" name="65DB0E9F-1DF3-4FD5-0550-2F307D4AE0AA"/>
          <p:cNvPicPr>
            <a:picLocks noChangeAspect="1"/>
          </p:cNvPicPr>
          <p:nvPr/>
        </p:nvPicPr>
        <p:blipFill>
          <a:blip r:embed="rId60" cstate="print">
            <a:extLst>
              <a:ext uri="{474668F8-FC99-40A4-43AA-C7D4215844F0}"/>
            </a:extLst>
          </a:blip>
          <a:stretch>
            <a:fillRect/>
          </a:stretch>
        </p:blipFill>
        <p:spPr>
          <a:xfrm>
            <a:off x="2406705" y="1379550"/>
            <a:ext cx="114300" cy="123825"/>
          </a:xfrm>
          <a:prstGeom prst="rect">
            <a:avLst/>
          </a:prstGeom>
        </p:spPr>
      </p:pic>
      <p:pic>
        <p:nvPicPr>
          <p:cNvPr id="530" name="3E88DD5F-ACDB-4805-1348-9EC9C96664AF"/>
          <p:cNvPicPr>
            <a:picLocks noChangeAspect="1"/>
          </p:cNvPicPr>
          <p:nvPr/>
        </p:nvPicPr>
        <p:blipFill>
          <a:blip r:embed="rId61" cstate="print">
            <a:extLst>
              <a:ext uri="{602E9041-ADFD-44D3-AF6E-924EDF3E9920}"/>
            </a:extLst>
          </a:blip>
          <a:stretch>
            <a:fillRect/>
          </a:stretch>
        </p:blipFill>
        <p:spPr>
          <a:xfrm>
            <a:off x="2409132" y="1579575"/>
            <a:ext cx="114300" cy="114300"/>
          </a:xfrm>
          <a:prstGeom prst="rect">
            <a:avLst/>
          </a:prstGeom>
        </p:spPr>
      </p:pic>
      <p:pic>
        <p:nvPicPr>
          <p:cNvPr id="531" name="D6DF3BF8-33D7-4FA5-FE71-FE6522CE8241"/>
          <p:cNvPicPr>
            <a:picLocks noChangeAspect="1"/>
          </p:cNvPicPr>
          <p:nvPr/>
        </p:nvPicPr>
        <p:blipFill>
          <a:blip r:embed="rId62" cstate="print">
            <a:extLst>
              <a:ext uri="{001E5727-2D42-4E46-B1D5-C37DC1ACB681}"/>
            </a:extLst>
          </a:blip>
          <a:stretch>
            <a:fillRect/>
          </a:stretch>
        </p:blipFill>
        <p:spPr>
          <a:xfrm>
            <a:off x="2420458" y="1989150"/>
            <a:ext cx="85725" cy="95250"/>
          </a:xfrm>
          <a:prstGeom prst="rect">
            <a:avLst/>
          </a:prstGeom>
        </p:spPr>
      </p:pic>
      <p:pic>
        <p:nvPicPr>
          <p:cNvPr id="532" name="4DAEF88A-1814-4F1B-7890-BA4E7446A84C"/>
          <p:cNvPicPr>
            <a:picLocks noChangeAspect="1"/>
          </p:cNvPicPr>
          <p:nvPr/>
        </p:nvPicPr>
        <p:blipFill>
          <a:blip r:embed="rId63" cstate="print">
            <a:extLst>
              <a:ext uri="{3A5B86B8-E2B7-4429-DB1A-8E666D2A9FE7}"/>
            </a:extLst>
          </a:blip>
          <a:stretch>
            <a:fillRect/>
          </a:stretch>
        </p:blipFill>
        <p:spPr>
          <a:xfrm>
            <a:off x="2418354" y="2189175"/>
            <a:ext cx="95250" cy="95250"/>
          </a:xfrm>
          <a:prstGeom prst="rect">
            <a:avLst/>
          </a:prstGeom>
        </p:spPr>
      </p:pic>
      <p:pic>
        <p:nvPicPr>
          <p:cNvPr id="533" name="9C8CC76E-8F67-44D4-812F-3428701295DE"/>
          <p:cNvPicPr>
            <a:picLocks noChangeAspect="1"/>
          </p:cNvPicPr>
          <p:nvPr/>
        </p:nvPicPr>
        <p:blipFill>
          <a:blip r:embed="rId64" cstate="print">
            <a:extLst>
              <a:ext uri="{49D4EACD-B19A-4BA8-FA3D-BEB67D2F6CC4}"/>
            </a:extLst>
          </a:blip>
          <a:stretch>
            <a:fillRect/>
          </a:stretch>
        </p:blipFill>
        <p:spPr>
          <a:xfrm>
            <a:off x="2407514" y="2379676"/>
            <a:ext cx="114300" cy="114300"/>
          </a:xfrm>
          <a:prstGeom prst="rect">
            <a:avLst/>
          </a:prstGeom>
        </p:spPr>
      </p:pic>
      <p:pic>
        <p:nvPicPr>
          <p:cNvPr id="534" name="E96DD90C-527F-4E10-3CB7-CAF4723A26C4"/>
          <p:cNvPicPr>
            <a:picLocks noChangeAspect="1"/>
          </p:cNvPicPr>
          <p:nvPr/>
        </p:nvPicPr>
        <p:blipFill>
          <a:blip r:embed="rId65" cstate="print">
            <a:extLst>
              <a:ext uri="{2DF0C6A2-7800-425F-AC4E-51A059043519}"/>
            </a:extLst>
          </a:blip>
          <a:stretch>
            <a:fillRect/>
          </a:stretch>
        </p:blipFill>
        <p:spPr>
          <a:xfrm>
            <a:off x="2421591" y="2589225"/>
            <a:ext cx="85725" cy="95250"/>
          </a:xfrm>
          <a:prstGeom prst="rect">
            <a:avLst/>
          </a:prstGeom>
        </p:spPr>
      </p:pic>
      <p:pic>
        <p:nvPicPr>
          <p:cNvPr id="535" name="FB893118-103D-4176-C40A-7638DB70E8A9"/>
          <p:cNvPicPr>
            <a:picLocks noChangeAspect="1"/>
          </p:cNvPicPr>
          <p:nvPr/>
        </p:nvPicPr>
        <p:blipFill>
          <a:blip r:embed="rId66" cstate="print">
            <a:extLst>
              <a:ext uri="{84CC6095-34FE-4740-9E90-59350C811889}"/>
            </a:extLst>
          </a:blip>
          <a:stretch>
            <a:fillRect/>
          </a:stretch>
        </p:blipFill>
        <p:spPr>
          <a:xfrm>
            <a:off x="2634682" y="1608150"/>
            <a:ext cx="57150" cy="57150"/>
          </a:xfrm>
          <a:prstGeom prst="rect">
            <a:avLst/>
          </a:prstGeom>
        </p:spPr>
      </p:pic>
      <p:pic>
        <p:nvPicPr>
          <p:cNvPr id="536" name="CD7C8FAC-B2BF-47CC-F238-86CDF5E931EF"/>
          <p:cNvPicPr>
            <a:picLocks noChangeAspect="1"/>
          </p:cNvPicPr>
          <p:nvPr/>
        </p:nvPicPr>
        <p:blipFill>
          <a:blip r:embed="rId67" cstate="print">
            <a:extLst>
              <a:ext uri="{D7251E3A-26F9-47F9-4C7C-B6797DC894AD}"/>
            </a:extLst>
          </a:blip>
          <a:stretch>
            <a:fillRect/>
          </a:stretch>
        </p:blipFill>
        <p:spPr>
          <a:xfrm>
            <a:off x="2850281" y="3113100"/>
            <a:ext cx="9525" cy="28575"/>
          </a:xfrm>
          <a:prstGeom prst="rect">
            <a:avLst/>
          </a:prstGeom>
        </p:spPr>
      </p:pic>
      <p:pic>
        <p:nvPicPr>
          <p:cNvPr id="537" name="E86D3A4E-F56E-42EF-EFFE-543BD6511040"/>
          <p:cNvPicPr>
            <a:picLocks noChangeAspect="1"/>
          </p:cNvPicPr>
          <p:nvPr/>
        </p:nvPicPr>
        <p:blipFill>
          <a:blip r:embed="rId68" cstate="print">
            <a:extLst>
              <a:ext uri="{C7E9B5FC-12EC-487B-CAA5-998E8D056BDA}"/>
            </a:extLst>
          </a:blip>
          <a:stretch>
            <a:fillRect/>
          </a:stretch>
        </p:blipFill>
        <p:spPr>
          <a:xfrm>
            <a:off x="2788149" y="3113100"/>
            <a:ext cx="19050" cy="28575"/>
          </a:xfrm>
          <a:prstGeom prst="rect">
            <a:avLst/>
          </a:prstGeom>
        </p:spPr>
      </p:pic>
      <p:pic>
        <p:nvPicPr>
          <p:cNvPr id="538" name="830111FD-61D6-4570-BBA8-3957D463F705"/>
          <p:cNvPicPr>
            <a:picLocks noChangeAspect="1"/>
          </p:cNvPicPr>
          <p:nvPr/>
        </p:nvPicPr>
        <p:blipFill>
          <a:blip r:embed="rId69" cstate="print">
            <a:extLst>
              <a:ext uri="{B3B37BFF-A09A-4ED1-F508-C2345BA84671}"/>
            </a:extLst>
          </a:blip>
          <a:stretch>
            <a:fillRect/>
          </a:stretch>
        </p:blipFill>
        <p:spPr>
          <a:xfrm>
            <a:off x="2850281" y="3113100"/>
            <a:ext cx="9525" cy="19050"/>
          </a:xfrm>
          <a:prstGeom prst="rect">
            <a:avLst/>
          </a:prstGeom>
        </p:spPr>
      </p:pic>
      <p:pic>
        <p:nvPicPr>
          <p:cNvPr id="539" name="157173D6-3664-462F-EBCC-98F450E0BAFB"/>
          <p:cNvPicPr>
            <a:picLocks noChangeAspect="1"/>
          </p:cNvPicPr>
          <p:nvPr/>
        </p:nvPicPr>
        <p:blipFill>
          <a:blip r:embed="rId70" cstate="print">
            <a:extLst>
              <a:ext uri="{63181420-B272-4259-EB3E-1145FF624536}"/>
            </a:extLst>
          </a:blip>
          <a:stretch>
            <a:fillRect/>
          </a:stretch>
        </p:blipFill>
        <p:spPr>
          <a:xfrm>
            <a:off x="2788149" y="3113100"/>
            <a:ext cx="19050" cy="19050"/>
          </a:xfrm>
          <a:prstGeom prst="rect">
            <a:avLst/>
          </a:prstGeom>
        </p:spPr>
      </p:pic>
      <p:pic>
        <p:nvPicPr>
          <p:cNvPr id="540" name="4EDF3181-2CBA-4305-EE8F-664BBEF5F600"/>
          <p:cNvPicPr>
            <a:picLocks noChangeAspect="1"/>
          </p:cNvPicPr>
          <p:nvPr/>
        </p:nvPicPr>
        <p:blipFill>
          <a:blip r:embed="rId71" cstate="print">
            <a:extLst>
              <a:ext uri="{5E10F32C-984D-4366-95D4-F1E054C716E9}"/>
            </a:extLst>
          </a:blip>
          <a:stretch>
            <a:fillRect/>
          </a:stretch>
        </p:blipFill>
        <p:spPr>
          <a:xfrm>
            <a:off x="2850281" y="3103575"/>
            <a:ext cx="9525" cy="19050"/>
          </a:xfrm>
          <a:prstGeom prst="rect">
            <a:avLst/>
          </a:prstGeom>
        </p:spPr>
      </p:pic>
      <p:pic>
        <p:nvPicPr>
          <p:cNvPr id="541" name="33B1A6A5-1882-4234-C14E-DBFE59EF6858"/>
          <p:cNvPicPr>
            <a:picLocks noChangeAspect="1"/>
          </p:cNvPicPr>
          <p:nvPr/>
        </p:nvPicPr>
        <p:blipFill>
          <a:blip r:embed="rId72" cstate="print">
            <a:extLst>
              <a:ext uri="{D400EC5A-BF5E-4F75-9D85-A307E7BE4993}"/>
            </a:extLst>
          </a:blip>
          <a:stretch>
            <a:fillRect/>
          </a:stretch>
        </p:blipFill>
        <p:spPr>
          <a:xfrm>
            <a:off x="2788149" y="3103575"/>
            <a:ext cx="19050" cy="19050"/>
          </a:xfrm>
          <a:prstGeom prst="rect">
            <a:avLst/>
          </a:prstGeom>
        </p:spPr>
      </p:pic>
      <p:pic>
        <p:nvPicPr>
          <p:cNvPr id="542" name="2C82A04E-A1BD-4E77-E7A9-285B2720C8D5"/>
          <p:cNvPicPr>
            <a:picLocks noChangeAspect="1"/>
          </p:cNvPicPr>
          <p:nvPr/>
        </p:nvPicPr>
        <p:blipFill>
          <a:blip r:embed="rId73" cstate="print">
            <a:extLst>
              <a:ext uri="{4DF4E9FD-0633-40C0-EDF3-368A619BBF87}"/>
            </a:extLst>
          </a:blip>
          <a:stretch>
            <a:fillRect/>
          </a:stretch>
        </p:blipFill>
        <p:spPr>
          <a:xfrm>
            <a:off x="2850281" y="3094051"/>
            <a:ext cx="9525" cy="19050"/>
          </a:xfrm>
          <a:prstGeom prst="rect">
            <a:avLst/>
          </a:prstGeom>
        </p:spPr>
      </p:pic>
      <p:pic>
        <p:nvPicPr>
          <p:cNvPr id="543" name="F9FDD211-1CAF-406E-F87D-5FCE6264AF7D"/>
          <p:cNvPicPr>
            <a:picLocks noChangeAspect="1"/>
          </p:cNvPicPr>
          <p:nvPr/>
        </p:nvPicPr>
        <p:blipFill>
          <a:blip r:embed="rId74" cstate="print">
            <a:extLst>
              <a:ext uri="{AC357FF9-84D0-4EE7-39E4-41C2E7CD852D}"/>
            </a:extLst>
          </a:blip>
          <a:stretch>
            <a:fillRect/>
          </a:stretch>
        </p:blipFill>
        <p:spPr>
          <a:xfrm>
            <a:off x="2788149" y="3094051"/>
            <a:ext cx="19050" cy="19050"/>
          </a:xfrm>
          <a:prstGeom prst="rect">
            <a:avLst/>
          </a:prstGeom>
        </p:spPr>
      </p:pic>
      <p:pic>
        <p:nvPicPr>
          <p:cNvPr id="544" name="B4B05C80-8BEA-4A51-54B9-69913215F084"/>
          <p:cNvPicPr>
            <a:picLocks noChangeAspect="1"/>
          </p:cNvPicPr>
          <p:nvPr/>
        </p:nvPicPr>
        <p:blipFill>
          <a:blip r:embed="rId75" cstate="print">
            <a:extLst>
              <a:ext uri="{A8642392-8A68-49FA-D114-51E78B47F790}"/>
            </a:extLst>
          </a:blip>
          <a:stretch>
            <a:fillRect/>
          </a:stretch>
        </p:blipFill>
        <p:spPr>
          <a:xfrm>
            <a:off x="2788149" y="2951176"/>
            <a:ext cx="76200" cy="57150"/>
          </a:xfrm>
          <a:prstGeom prst="rect">
            <a:avLst/>
          </a:prstGeom>
        </p:spPr>
      </p:pic>
      <p:pic>
        <p:nvPicPr>
          <p:cNvPr id="545" name="2C16ACB9-ED2A-4FD6-E30F-CE4932C6CFB3"/>
          <p:cNvPicPr>
            <a:picLocks noChangeAspect="1"/>
          </p:cNvPicPr>
          <p:nvPr/>
        </p:nvPicPr>
        <p:blipFill>
          <a:blip r:embed="rId76" cstate="print">
            <a:extLst>
              <a:ext uri="{97B090AC-6027-4CEE-CCC8-74BDE0AC159C}"/>
            </a:extLst>
          </a:blip>
          <a:stretch>
            <a:fillRect/>
          </a:stretch>
        </p:blipFill>
        <p:spPr>
          <a:xfrm>
            <a:off x="2557017" y="2903550"/>
            <a:ext cx="304800" cy="57150"/>
          </a:xfrm>
          <a:prstGeom prst="rect">
            <a:avLst/>
          </a:prstGeom>
        </p:spPr>
      </p:pic>
      <p:pic>
        <p:nvPicPr>
          <p:cNvPr id="546" name="32334DFF-F385-4D3D-A579-DBBFD3A8E708"/>
          <p:cNvPicPr>
            <a:picLocks noChangeAspect="1"/>
          </p:cNvPicPr>
          <p:nvPr/>
        </p:nvPicPr>
        <p:blipFill>
          <a:blip r:embed="rId77" cstate="print">
            <a:extLst>
              <a:ext uri="{9916C075-346D-4C50-CFEB-4D880B7D8427}"/>
            </a:extLst>
          </a:blip>
          <a:stretch>
            <a:fillRect/>
          </a:stretch>
        </p:blipFill>
        <p:spPr>
          <a:xfrm>
            <a:off x="2788149" y="3036901"/>
            <a:ext cx="76200" cy="57150"/>
          </a:xfrm>
          <a:prstGeom prst="rect">
            <a:avLst/>
          </a:prstGeom>
        </p:spPr>
      </p:pic>
      <p:pic>
        <p:nvPicPr>
          <p:cNvPr id="547" name="2C69FDCD-8DEF-4C37-B210-ED636A845030"/>
          <p:cNvPicPr>
            <a:picLocks noChangeAspect="1"/>
          </p:cNvPicPr>
          <p:nvPr/>
        </p:nvPicPr>
        <p:blipFill>
          <a:blip r:embed="rId78" cstate="print">
            <a:extLst>
              <a:ext uri="{1546137B-C32B-46A3-315C-D587ED325404}"/>
            </a:extLst>
          </a:blip>
          <a:stretch>
            <a:fillRect/>
          </a:stretch>
        </p:blipFill>
        <p:spPr>
          <a:xfrm>
            <a:off x="2788149" y="2998800"/>
            <a:ext cx="76200" cy="57150"/>
          </a:xfrm>
          <a:prstGeom prst="rect">
            <a:avLst/>
          </a:prstGeom>
        </p:spPr>
      </p:pic>
      <p:pic>
        <p:nvPicPr>
          <p:cNvPr id="548" name="F48514F4-4EA7-4267-0AB6-C8B331953EDC"/>
          <p:cNvPicPr>
            <a:picLocks noChangeAspect="1"/>
          </p:cNvPicPr>
          <p:nvPr/>
        </p:nvPicPr>
        <p:blipFill>
          <a:blip r:embed="rId79" cstate="print">
            <a:extLst>
              <a:ext uri="{BA3FD731-0911-4E7B-D0A8-99457F3D3187}"/>
            </a:extLst>
          </a:blip>
          <a:stretch>
            <a:fillRect/>
          </a:stretch>
        </p:blipFill>
        <p:spPr>
          <a:xfrm>
            <a:off x="2788149" y="2855925"/>
            <a:ext cx="76200" cy="66675"/>
          </a:xfrm>
          <a:prstGeom prst="rect">
            <a:avLst/>
          </a:prstGeom>
        </p:spPr>
      </p:pic>
      <p:pic>
        <p:nvPicPr>
          <p:cNvPr id="549" name="961A8F25-B1C6-4109-38A5-BFE2729C66A5"/>
          <p:cNvPicPr>
            <a:picLocks noChangeAspect="1"/>
          </p:cNvPicPr>
          <p:nvPr/>
        </p:nvPicPr>
        <p:blipFill>
          <a:blip r:embed="rId80" cstate="print">
            <a:extLst>
              <a:ext uri="{4B710A43-493B-4531-B122-74810A6DA145}"/>
            </a:extLst>
          </a:blip>
          <a:stretch>
            <a:fillRect/>
          </a:stretch>
        </p:blipFill>
        <p:spPr>
          <a:xfrm>
            <a:off x="2788149" y="2817825"/>
            <a:ext cx="76200" cy="57150"/>
          </a:xfrm>
          <a:prstGeom prst="rect">
            <a:avLst/>
          </a:prstGeom>
        </p:spPr>
      </p:pic>
      <p:pic>
        <p:nvPicPr>
          <p:cNvPr id="550" name="0E576D53-49BA-4D2C-268B-0D97E31BECB4"/>
          <p:cNvPicPr>
            <a:picLocks noChangeAspect="1"/>
          </p:cNvPicPr>
          <p:nvPr/>
        </p:nvPicPr>
        <p:blipFill>
          <a:blip r:embed="rId81" cstate="print">
            <a:extLst>
              <a:ext uri="{6AC1914D-5FC7-4B63-376D-13B96CB535CA}"/>
            </a:extLst>
          </a:blip>
          <a:stretch>
            <a:fillRect/>
          </a:stretch>
        </p:blipFill>
        <p:spPr>
          <a:xfrm>
            <a:off x="2788149" y="2770200"/>
            <a:ext cx="76200" cy="57150"/>
          </a:xfrm>
          <a:prstGeom prst="rect">
            <a:avLst/>
          </a:prstGeom>
        </p:spPr>
      </p:pic>
      <p:pic>
        <p:nvPicPr>
          <p:cNvPr id="551" name="06AED3FB-F449-4DCF-4D3B-F21521B48999"/>
          <p:cNvPicPr>
            <a:picLocks noChangeAspect="1"/>
          </p:cNvPicPr>
          <p:nvPr/>
        </p:nvPicPr>
        <p:blipFill>
          <a:blip r:embed="rId82" cstate="print">
            <a:extLst>
              <a:ext uri="{09352ADB-C1C1-4B17-50F2-D1060A821813}"/>
            </a:extLst>
          </a:blip>
          <a:stretch>
            <a:fillRect/>
          </a:stretch>
        </p:blipFill>
        <p:spPr>
          <a:xfrm>
            <a:off x="2850281" y="2722576"/>
            <a:ext cx="9525" cy="28575"/>
          </a:xfrm>
          <a:prstGeom prst="rect">
            <a:avLst/>
          </a:prstGeom>
        </p:spPr>
      </p:pic>
      <p:pic>
        <p:nvPicPr>
          <p:cNvPr id="552" name="0D874536-FDFD-479D-8110-61D8CC23F3B6"/>
          <p:cNvPicPr>
            <a:picLocks noChangeAspect="1"/>
          </p:cNvPicPr>
          <p:nvPr/>
        </p:nvPicPr>
        <p:blipFill>
          <a:blip r:embed="rId83" cstate="print">
            <a:extLst>
              <a:ext uri="{A8D70BF2-F25C-40A0-D050-F49A74C51FBA}"/>
            </a:extLst>
          </a:blip>
          <a:stretch>
            <a:fillRect/>
          </a:stretch>
        </p:blipFill>
        <p:spPr>
          <a:xfrm>
            <a:off x="2788149" y="2722576"/>
            <a:ext cx="19050" cy="28575"/>
          </a:xfrm>
          <a:prstGeom prst="rect">
            <a:avLst/>
          </a:prstGeom>
        </p:spPr>
      </p:pic>
      <p:pic>
        <p:nvPicPr>
          <p:cNvPr id="553" name="1478D5A6-2516-4429-A590-08176AEF1D67"/>
          <p:cNvPicPr>
            <a:picLocks noChangeAspect="1"/>
          </p:cNvPicPr>
          <p:nvPr/>
        </p:nvPicPr>
        <p:blipFill>
          <a:blip r:embed="rId84" cstate="print">
            <a:extLst>
              <a:ext uri="{AE12F356-2620-489D-3998-F06D9F5DF7EE}"/>
            </a:extLst>
          </a:blip>
          <a:stretch>
            <a:fillRect/>
          </a:stretch>
        </p:blipFill>
        <p:spPr>
          <a:xfrm>
            <a:off x="2850281" y="2713050"/>
            <a:ext cx="9525" cy="28575"/>
          </a:xfrm>
          <a:prstGeom prst="rect">
            <a:avLst/>
          </a:prstGeom>
        </p:spPr>
      </p:pic>
      <p:pic>
        <p:nvPicPr>
          <p:cNvPr id="554" name="33808D26-06EA-481D-3D52-FE7B37E44847"/>
          <p:cNvPicPr>
            <a:picLocks noChangeAspect="1"/>
          </p:cNvPicPr>
          <p:nvPr/>
        </p:nvPicPr>
        <p:blipFill>
          <a:blip r:embed="rId85" cstate="print">
            <a:extLst>
              <a:ext uri="{B41658C0-C832-4C8C-17E4-2A198D1F6F0E}"/>
            </a:extLst>
          </a:blip>
          <a:stretch>
            <a:fillRect/>
          </a:stretch>
        </p:blipFill>
        <p:spPr>
          <a:xfrm>
            <a:off x="2788149" y="2713050"/>
            <a:ext cx="19050" cy="28575"/>
          </a:xfrm>
          <a:prstGeom prst="rect">
            <a:avLst/>
          </a:prstGeom>
        </p:spPr>
      </p:pic>
      <p:pic>
        <p:nvPicPr>
          <p:cNvPr id="555" name="EAD1F74B-6E32-4B0B-A0D1-F742370824D0"/>
          <p:cNvPicPr>
            <a:picLocks noChangeAspect="1"/>
          </p:cNvPicPr>
          <p:nvPr/>
        </p:nvPicPr>
        <p:blipFill>
          <a:blip r:embed="rId86" cstate="print">
            <a:extLst>
              <a:ext uri="{8B2C94F3-0854-420C-63B4-4FE0A5DE9B77}"/>
            </a:extLst>
          </a:blip>
          <a:stretch>
            <a:fillRect/>
          </a:stretch>
        </p:blipFill>
        <p:spPr>
          <a:xfrm>
            <a:off x="2850281" y="2703525"/>
            <a:ext cx="9525" cy="28575"/>
          </a:xfrm>
          <a:prstGeom prst="rect">
            <a:avLst/>
          </a:prstGeom>
        </p:spPr>
      </p:pic>
      <p:pic>
        <p:nvPicPr>
          <p:cNvPr id="556" name="C3835B9C-9DAA-44E9-F3A8-706568C95123"/>
          <p:cNvPicPr>
            <a:picLocks noChangeAspect="1"/>
          </p:cNvPicPr>
          <p:nvPr/>
        </p:nvPicPr>
        <p:blipFill>
          <a:blip r:embed="rId87" cstate="print">
            <a:extLst>
              <a:ext uri="{415CBE11-322E-4156-87E4-85BA649B33D2}"/>
            </a:extLst>
          </a:blip>
          <a:stretch>
            <a:fillRect/>
          </a:stretch>
        </p:blipFill>
        <p:spPr>
          <a:xfrm>
            <a:off x="2788149" y="2703525"/>
            <a:ext cx="19050" cy="28575"/>
          </a:xfrm>
          <a:prstGeom prst="rect">
            <a:avLst/>
          </a:prstGeom>
        </p:spPr>
      </p:pic>
      <p:sp>
        <p:nvSpPr>
          <p:cNvPr id="557" name="TextBox557"/>
          <p:cNvSpPr txBox="1"/>
          <p:nvPr/>
        </p:nvSpPr>
        <p:spPr>
          <a:xfrm>
            <a:off x="364839" y="1348088"/>
            <a:ext cx="8382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79000"/>
              </a:lnSpc>
            </a:pPr>
            <a:r>
              <a:rPr lang="en-US" altLang="zh-CN" sz="750" kern="0" spc="-1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perc_change</a:t>
            </a:r>
            <a:r>
              <a:rPr lang="en-US" altLang="zh-CN" sz="1725" kern="0" spc="1165" noProof="0" dirty="0" smtClean="0"/>
              <a:t> </a:t>
            </a:r>
          </a:p>
        </p:txBody>
      </p:sp>
      <p:pic>
        <p:nvPicPr>
          <p:cNvPr id="558" name="CB1FF957-9C79-4A7A-967F-B5F8C5352252"/>
          <p:cNvPicPr>
            <a:picLocks noChangeAspect="1"/>
          </p:cNvPicPr>
          <p:nvPr/>
        </p:nvPicPr>
        <p:blipFill>
          <a:blip r:embed="rId88" cstate="print">
            <a:extLst>
              <a:ext uri="{B13608DB-C521-4E7C-3518-3702AAEFA76A}"/>
            </a:extLst>
          </a:blip>
          <a:stretch>
            <a:fillRect/>
          </a:stretch>
        </p:blipFill>
        <p:spPr>
          <a:xfrm>
            <a:off x="2850281" y="2694001"/>
            <a:ext cx="9525" cy="28575"/>
          </a:xfrm>
          <a:prstGeom prst="rect">
            <a:avLst/>
          </a:prstGeom>
        </p:spPr>
      </p:pic>
      <p:pic>
        <p:nvPicPr>
          <p:cNvPr id="559" name="4AB24557-DE9E-499A-1B84-B3D62734EA7F"/>
          <p:cNvPicPr>
            <a:picLocks noChangeAspect="1"/>
          </p:cNvPicPr>
          <p:nvPr/>
        </p:nvPicPr>
        <p:blipFill>
          <a:blip r:embed="rId89" cstate="print">
            <a:extLst>
              <a:ext uri="{5330AEFB-E520-4D1A-6964-536BAD671CC5}"/>
            </a:extLst>
          </a:blip>
          <a:stretch>
            <a:fillRect/>
          </a:stretch>
        </p:blipFill>
        <p:spPr>
          <a:xfrm>
            <a:off x="2788149" y="2694001"/>
            <a:ext cx="19050" cy="28575"/>
          </a:xfrm>
          <a:prstGeom prst="rect">
            <a:avLst/>
          </a:prstGeom>
        </p:spPr>
      </p:pic>
      <p:pic>
        <p:nvPicPr>
          <p:cNvPr id="560" name="6006941D-4C53-44EC-3204-3FF1C5492EC7"/>
          <p:cNvPicPr>
            <a:picLocks noChangeAspect="1"/>
          </p:cNvPicPr>
          <p:nvPr/>
        </p:nvPicPr>
        <p:blipFill>
          <a:blip r:embed="rId90" cstate="print">
            <a:extLst>
              <a:ext uri="{EB4A562F-AAE8-4C19-D0CF-A285D5B628ED}"/>
            </a:extLst>
          </a:blip>
          <a:stretch>
            <a:fillRect/>
          </a:stretch>
        </p:blipFill>
        <p:spPr>
          <a:xfrm>
            <a:off x="2850281" y="2684475"/>
            <a:ext cx="9525" cy="28575"/>
          </a:xfrm>
          <a:prstGeom prst="rect">
            <a:avLst/>
          </a:prstGeom>
        </p:spPr>
      </p:pic>
      <p:pic>
        <p:nvPicPr>
          <p:cNvPr id="561" name="11926CE6-516B-40A3-7584-637D8050DD40"/>
          <p:cNvPicPr>
            <a:picLocks noChangeAspect="1"/>
          </p:cNvPicPr>
          <p:nvPr/>
        </p:nvPicPr>
        <p:blipFill>
          <a:blip r:embed="rId91" cstate="print">
            <a:extLst>
              <a:ext uri="{93EA0D34-526B-4963-0BDD-360AB78154FD}"/>
            </a:extLst>
          </a:blip>
          <a:stretch>
            <a:fillRect/>
          </a:stretch>
        </p:blipFill>
        <p:spPr>
          <a:xfrm>
            <a:off x="2788149" y="2684475"/>
            <a:ext cx="19050" cy="28575"/>
          </a:xfrm>
          <a:prstGeom prst="rect">
            <a:avLst/>
          </a:prstGeom>
        </p:spPr>
      </p:pic>
      <p:pic>
        <p:nvPicPr>
          <p:cNvPr id="562" name="22CA26BD-EA74-4003-9406-2C16ADA73ACA"/>
          <p:cNvPicPr>
            <a:picLocks noChangeAspect="1"/>
          </p:cNvPicPr>
          <p:nvPr/>
        </p:nvPicPr>
        <p:blipFill>
          <a:blip r:embed="rId92" cstate="print">
            <a:extLst>
              <a:ext uri="{F8DDB466-FC5E-40D9-5154-C364B4649B47}"/>
            </a:extLst>
          </a:blip>
          <a:stretch>
            <a:fillRect/>
          </a:stretch>
        </p:blipFill>
        <p:spPr>
          <a:xfrm>
            <a:off x="2850281" y="2674950"/>
            <a:ext cx="9525" cy="28575"/>
          </a:xfrm>
          <a:prstGeom prst="rect">
            <a:avLst/>
          </a:prstGeom>
        </p:spPr>
      </p:pic>
      <p:pic>
        <p:nvPicPr>
          <p:cNvPr id="563" name="8B9FF49D-C280-4EF8-D5C9-FB1E180C9249"/>
          <p:cNvPicPr>
            <a:picLocks noChangeAspect="1"/>
          </p:cNvPicPr>
          <p:nvPr/>
        </p:nvPicPr>
        <p:blipFill>
          <a:blip r:embed="rId93" cstate="print">
            <a:extLst>
              <a:ext uri="{53143A50-3016-49DE-516D-508615093F04}"/>
            </a:extLst>
          </a:blip>
          <a:stretch>
            <a:fillRect/>
          </a:stretch>
        </p:blipFill>
        <p:spPr>
          <a:xfrm>
            <a:off x="2788149" y="2674950"/>
            <a:ext cx="19050" cy="28575"/>
          </a:xfrm>
          <a:prstGeom prst="rect">
            <a:avLst/>
          </a:prstGeom>
        </p:spPr>
      </p:pic>
      <p:pic>
        <p:nvPicPr>
          <p:cNvPr id="564" name="BF7B14A0-19D7-4509-8AE9-82FCFE82E18E"/>
          <p:cNvPicPr>
            <a:picLocks noChangeAspect="1"/>
          </p:cNvPicPr>
          <p:nvPr/>
        </p:nvPicPr>
        <p:blipFill>
          <a:blip r:embed="rId94" cstate="print">
            <a:extLst>
              <a:ext uri="{F4CB1D9B-96AB-46C0-4A15-F1C2B8F6CBC6}"/>
            </a:extLst>
          </a:blip>
          <a:stretch>
            <a:fillRect/>
          </a:stretch>
        </p:blipFill>
        <p:spPr>
          <a:xfrm>
            <a:off x="2850281" y="2665426"/>
            <a:ext cx="9525" cy="28575"/>
          </a:xfrm>
          <a:prstGeom prst="rect">
            <a:avLst/>
          </a:prstGeom>
        </p:spPr>
      </p:pic>
      <p:pic>
        <p:nvPicPr>
          <p:cNvPr id="565" name="EEAF5BFE-6E22-434D-D23C-E4BD440E26A6"/>
          <p:cNvPicPr>
            <a:picLocks noChangeAspect="1"/>
          </p:cNvPicPr>
          <p:nvPr/>
        </p:nvPicPr>
        <p:blipFill>
          <a:blip r:embed="rId95" cstate="print">
            <a:extLst>
              <a:ext uri="{71901556-5327-422A-AC11-C026848AF457}"/>
            </a:extLst>
          </a:blip>
          <a:stretch>
            <a:fillRect/>
          </a:stretch>
        </p:blipFill>
        <p:spPr>
          <a:xfrm>
            <a:off x="2788149" y="2665426"/>
            <a:ext cx="19050" cy="28575"/>
          </a:xfrm>
          <a:prstGeom prst="rect">
            <a:avLst/>
          </a:prstGeom>
        </p:spPr>
      </p:pic>
      <p:pic>
        <p:nvPicPr>
          <p:cNvPr id="566" name="E6F4EA19-3599-46A4-BAE1-4909B57F737E"/>
          <p:cNvPicPr>
            <a:picLocks noChangeAspect="1"/>
          </p:cNvPicPr>
          <p:nvPr/>
        </p:nvPicPr>
        <p:blipFill>
          <a:blip r:embed="rId96" cstate="print">
            <a:extLst>
              <a:ext uri="{B1F43458-96C4-4B37-00A2-3AC073B15F5B}"/>
            </a:extLst>
          </a:blip>
          <a:stretch>
            <a:fillRect/>
          </a:stretch>
        </p:blipFill>
        <p:spPr>
          <a:xfrm>
            <a:off x="2850281" y="2655900"/>
            <a:ext cx="9525" cy="28575"/>
          </a:xfrm>
          <a:prstGeom prst="rect">
            <a:avLst/>
          </a:prstGeom>
        </p:spPr>
      </p:pic>
      <p:pic>
        <p:nvPicPr>
          <p:cNvPr id="567" name="055060E6-59FD-4AB1-7BE9-234D3F55A88B"/>
          <p:cNvPicPr>
            <a:picLocks noChangeAspect="1"/>
          </p:cNvPicPr>
          <p:nvPr/>
        </p:nvPicPr>
        <p:blipFill>
          <a:blip r:embed="rId97" cstate="print">
            <a:extLst>
              <a:ext uri="{1C506ABD-DD29-419B-132D-A12D242007FC}"/>
            </a:extLst>
          </a:blip>
          <a:stretch>
            <a:fillRect/>
          </a:stretch>
        </p:blipFill>
        <p:spPr>
          <a:xfrm>
            <a:off x="2788149" y="2655900"/>
            <a:ext cx="19050" cy="28575"/>
          </a:xfrm>
          <a:prstGeom prst="rect">
            <a:avLst/>
          </a:prstGeom>
        </p:spPr>
      </p:pic>
      <p:pic>
        <p:nvPicPr>
          <p:cNvPr id="568" name="DEE4A1E8-F5DF-4D64-989C-800ACBB9D7B5"/>
          <p:cNvPicPr>
            <a:picLocks noChangeAspect="1"/>
          </p:cNvPicPr>
          <p:nvPr/>
        </p:nvPicPr>
        <p:blipFill>
          <a:blip r:embed="rId98" cstate="print">
            <a:extLst>
              <a:ext uri="{B386814A-8068-4E43-D242-02803ACBC3A9}"/>
            </a:extLst>
          </a:blip>
          <a:stretch>
            <a:fillRect/>
          </a:stretch>
        </p:blipFill>
        <p:spPr>
          <a:xfrm>
            <a:off x="2850281" y="2655900"/>
            <a:ext cx="9525" cy="19050"/>
          </a:xfrm>
          <a:prstGeom prst="rect">
            <a:avLst/>
          </a:prstGeom>
        </p:spPr>
      </p:pic>
      <p:pic>
        <p:nvPicPr>
          <p:cNvPr id="569" name="910E2C99-541F-4E9E-3935-0E480AF79FDB"/>
          <p:cNvPicPr>
            <a:picLocks noChangeAspect="1"/>
          </p:cNvPicPr>
          <p:nvPr/>
        </p:nvPicPr>
        <p:blipFill>
          <a:blip r:embed="rId99" cstate="print">
            <a:extLst>
              <a:ext uri="{DA399B9D-F44A-4FC0-6388-7429E82F6E5E}"/>
            </a:extLst>
          </a:blip>
          <a:stretch>
            <a:fillRect/>
          </a:stretch>
        </p:blipFill>
        <p:spPr>
          <a:xfrm>
            <a:off x="2788149" y="2655900"/>
            <a:ext cx="19050" cy="19050"/>
          </a:xfrm>
          <a:prstGeom prst="rect">
            <a:avLst/>
          </a:prstGeom>
        </p:spPr>
      </p:pic>
      <p:pic>
        <p:nvPicPr>
          <p:cNvPr id="570" name="902442D3-BFC7-441D-C2AD-ADDA26EB2405"/>
          <p:cNvPicPr>
            <a:picLocks noChangeAspect="1"/>
          </p:cNvPicPr>
          <p:nvPr/>
        </p:nvPicPr>
        <p:blipFill>
          <a:blip r:embed="rId100" cstate="print">
            <a:extLst>
              <a:ext uri="{985CF4E3-3B79-405B-D895-FA47D809D4E9}"/>
            </a:extLst>
          </a:blip>
          <a:stretch>
            <a:fillRect/>
          </a:stretch>
        </p:blipFill>
        <p:spPr>
          <a:xfrm>
            <a:off x="2850281" y="2646375"/>
            <a:ext cx="9525" cy="19050"/>
          </a:xfrm>
          <a:prstGeom prst="rect">
            <a:avLst/>
          </a:prstGeom>
        </p:spPr>
      </p:pic>
      <p:pic>
        <p:nvPicPr>
          <p:cNvPr id="571" name="F14A9D02-26A6-4320-6BFC-F92468B39FAC"/>
          <p:cNvPicPr>
            <a:picLocks noChangeAspect="1"/>
          </p:cNvPicPr>
          <p:nvPr/>
        </p:nvPicPr>
        <p:blipFill>
          <a:blip r:embed="rId101" cstate="print">
            <a:extLst>
              <a:ext uri="{8461EF16-4DD9-4FDC-7DB8-7B48BC130CC6}"/>
            </a:extLst>
          </a:blip>
          <a:stretch>
            <a:fillRect/>
          </a:stretch>
        </p:blipFill>
        <p:spPr>
          <a:xfrm>
            <a:off x="2788149" y="2646375"/>
            <a:ext cx="19050" cy="19050"/>
          </a:xfrm>
          <a:prstGeom prst="rect">
            <a:avLst/>
          </a:prstGeom>
        </p:spPr>
      </p:pic>
      <p:pic>
        <p:nvPicPr>
          <p:cNvPr id="572" name="A56E229D-113B-4826-CBA7-D5F5A74D8CDE"/>
          <p:cNvPicPr>
            <a:picLocks noChangeAspect="1"/>
          </p:cNvPicPr>
          <p:nvPr/>
        </p:nvPicPr>
        <p:blipFill>
          <a:blip r:embed="rId102" cstate="print">
            <a:extLst>
              <a:ext uri="{34E850FE-8888-498E-CD07-A5B604206689}"/>
            </a:extLst>
          </a:blip>
          <a:stretch>
            <a:fillRect/>
          </a:stretch>
        </p:blipFill>
        <p:spPr>
          <a:xfrm>
            <a:off x="2850281" y="2636851"/>
            <a:ext cx="9525" cy="19050"/>
          </a:xfrm>
          <a:prstGeom prst="rect">
            <a:avLst/>
          </a:prstGeom>
        </p:spPr>
      </p:pic>
      <p:pic>
        <p:nvPicPr>
          <p:cNvPr id="573" name="F91D9C68-A637-49CE-6B11-E1F26C3C53F8"/>
          <p:cNvPicPr>
            <a:picLocks noChangeAspect="1"/>
          </p:cNvPicPr>
          <p:nvPr/>
        </p:nvPicPr>
        <p:blipFill>
          <a:blip r:embed="rId103" cstate="print">
            <a:extLst>
              <a:ext uri="{28DB8E06-58D0-4E9A-78A2-F3F26E6FDA3A}"/>
            </a:extLst>
          </a:blip>
          <a:stretch>
            <a:fillRect/>
          </a:stretch>
        </p:blipFill>
        <p:spPr>
          <a:xfrm>
            <a:off x="2788149" y="2636851"/>
            <a:ext cx="19050" cy="19050"/>
          </a:xfrm>
          <a:prstGeom prst="rect">
            <a:avLst/>
          </a:prstGeom>
        </p:spPr>
      </p:pic>
      <p:pic>
        <p:nvPicPr>
          <p:cNvPr id="574" name="F7F56A3E-431A-406D-7B83-5297B8ACCAEA"/>
          <p:cNvPicPr>
            <a:picLocks noChangeAspect="1"/>
          </p:cNvPicPr>
          <p:nvPr/>
        </p:nvPicPr>
        <p:blipFill>
          <a:blip r:embed="rId104" cstate="print">
            <a:extLst>
              <a:ext uri="{0820232F-1F10-4B09-0CE2-DF7037AD190E}"/>
            </a:extLst>
          </a:blip>
          <a:stretch>
            <a:fillRect/>
          </a:stretch>
        </p:blipFill>
        <p:spPr>
          <a:xfrm>
            <a:off x="2850281" y="2627325"/>
            <a:ext cx="9525" cy="19050"/>
          </a:xfrm>
          <a:prstGeom prst="rect">
            <a:avLst/>
          </a:prstGeom>
        </p:spPr>
      </p:pic>
      <p:pic>
        <p:nvPicPr>
          <p:cNvPr id="575" name="590ADA22-FC7A-4BE5-FBD4-08C677A6BD91"/>
          <p:cNvPicPr>
            <a:picLocks noChangeAspect="1"/>
          </p:cNvPicPr>
          <p:nvPr/>
        </p:nvPicPr>
        <p:blipFill>
          <a:blip r:embed="rId105" cstate="print">
            <a:extLst>
              <a:ext uri="{74BC63CD-DE11-460E-55F5-1924B547EAC0}"/>
            </a:extLst>
          </a:blip>
          <a:stretch>
            <a:fillRect/>
          </a:stretch>
        </p:blipFill>
        <p:spPr>
          <a:xfrm>
            <a:off x="2788149" y="2627325"/>
            <a:ext cx="19050" cy="19050"/>
          </a:xfrm>
          <a:prstGeom prst="rect">
            <a:avLst/>
          </a:prstGeom>
        </p:spPr>
      </p:pic>
      <p:pic>
        <p:nvPicPr>
          <p:cNvPr id="576" name="81560D19-F50E-4C10-B8C7-773DAA8ED069"/>
          <p:cNvPicPr>
            <a:picLocks noChangeAspect="1"/>
          </p:cNvPicPr>
          <p:nvPr/>
        </p:nvPicPr>
        <p:blipFill>
          <a:blip r:embed="rId106" cstate="print">
            <a:extLst>
              <a:ext uri="{15A9DF15-F0BD-4A69-D6D7-AE7295E26048}"/>
            </a:extLst>
          </a:blip>
          <a:stretch>
            <a:fillRect/>
          </a:stretch>
        </p:blipFill>
        <p:spPr>
          <a:xfrm>
            <a:off x="2850281" y="2617800"/>
            <a:ext cx="9525" cy="19050"/>
          </a:xfrm>
          <a:prstGeom prst="rect">
            <a:avLst/>
          </a:prstGeom>
        </p:spPr>
      </p:pic>
      <p:pic>
        <p:nvPicPr>
          <p:cNvPr id="577" name="0B986058-AE66-4E5E-419B-C8D5BDF85DD4"/>
          <p:cNvPicPr>
            <a:picLocks noChangeAspect="1"/>
          </p:cNvPicPr>
          <p:nvPr/>
        </p:nvPicPr>
        <p:blipFill>
          <a:blip r:embed="rId107" cstate="print">
            <a:extLst>
              <a:ext uri="{123800F6-BA59-45F3-9008-0CEA8261DA92}"/>
            </a:extLst>
          </a:blip>
          <a:stretch>
            <a:fillRect/>
          </a:stretch>
        </p:blipFill>
        <p:spPr>
          <a:xfrm>
            <a:off x="2788149" y="2617800"/>
            <a:ext cx="19050" cy="19050"/>
          </a:xfrm>
          <a:prstGeom prst="rect">
            <a:avLst/>
          </a:prstGeom>
        </p:spPr>
      </p:pic>
      <p:pic>
        <p:nvPicPr>
          <p:cNvPr id="578" name="C187BA72-D1FE-43B3-D399-5FB776C36F7E"/>
          <p:cNvPicPr>
            <a:picLocks noChangeAspect="1"/>
          </p:cNvPicPr>
          <p:nvPr/>
        </p:nvPicPr>
        <p:blipFill>
          <a:blip r:embed="rId108" cstate="print">
            <a:extLst>
              <a:ext uri="{EAF9832F-287B-4C96-13A2-B70201884614}"/>
            </a:extLst>
          </a:blip>
          <a:stretch>
            <a:fillRect/>
          </a:stretch>
        </p:blipFill>
        <p:spPr>
          <a:xfrm>
            <a:off x="2850281" y="2608276"/>
            <a:ext cx="9525" cy="19050"/>
          </a:xfrm>
          <a:prstGeom prst="rect">
            <a:avLst/>
          </a:prstGeom>
        </p:spPr>
      </p:pic>
      <p:pic>
        <p:nvPicPr>
          <p:cNvPr id="579" name="57ED6C2E-29FD-4459-E90F-3B166E57B59B"/>
          <p:cNvPicPr>
            <a:picLocks noChangeAspect="1"/>
          </p:cNvPicPr>
          <p:nvPr/>
        </p:nvPicPr>
        <p:blipFill>
          <a:blip r:embed="rId109" cstate="print">
            <a:extLst>
              <a:ext uri="{096B58D7-624D-4ECE-D8CE-2E2BEF57102C}"/>
            </a:extLst>
          </a:blip>
          <a:stretch>
            <a:fillRect/>
          </a:stretch>
        </p:blipFill>
        <p:spPr>
          <a:xfrm>
            <a:off x="2788149" y="2608276"/>
            <a:ext cx="19050" cy="19050"/>
          </a:xfrm>
          <a:prstGeom prst="rect">
            <a:avLst/>
          </a:prstGeom>
        </p:spPr>
      </p:pic>
      <p:pic>
        <p:nvPicPr>
          <p:cNvPr id="580" name="3626AA9A-490F-4774-8F06-763FC6958ED6"/>
          <p:cNvPicPr>
            <a:picLocks noChangeAspect="1"/>
          </p:cNvPicPr>
          <p:nvPr/>
        </p:nvPicPr>
        <p:blipFill>
          <a:blip r:embed="rId110" cstate="print">
            <a:extLst>
              <a:ext uri="{65F45116-3A85-4EA5-DCF1-4D22EC4A4D44}"/>
            </a:extLst>
          </a:blip>
          <a:stretch>
            <a:fillRect/>
          </a:stretch>
        </p:blipFill>
        <p:spPr>
          <a:xfrm>
            <a:off x="2850281" y="2598750"/>
            <a:ext cx="9525" cy="19050"/>
          </a:xfrm>
          <a:prstGeom prst="rect">
            <a:avLst/>
          </a:prstGeom>
        </p:spPr>
      </p:pic>
      <p:pic>
        <p:nvPicPr>
          <p:cNvPr id="581" name="48E26CB7-01E6-4085-1B38-2C6CD22200F1"/>
          <p:cNvPicPr>
            <a:picLocks noChangeAspect="1"/>
          </p:cNvPicPr>
          <p:nvPr/>
        </p:nvPicPr>
        <p:blipFill>
          <a:blip r:embed="rId111" cstate="print">
            <a:extLst>
              <a:ext uri="{4AF0D176-D2C4-49B8-E8CF-A4F1D731B721}"/>
            </a:extLst>
          </a:blip>
          <a:stretch>
            <a:fillRect/>
          </a:stretch>
        </p:blipFill>
        <p:spPr>
          <a:xfrm>
            <a:off x="2788149" y="2598750"/>
            <a:ext cx="19050" cy="19050"/>
          </a:xfrm>
          <a:prstGeom prst="rect">
            <a:avLst/>
          </a:prstGeom>
        </p:spPr>
      </p:pic>
      <p:pic>
        <p:nvPicPr>
          <p:cNvPr id="582" name="408977C3-A55A-4382-3780-E950EC7D03AF"/>
          <p:cNvPicPr>
            <a:picLocks noChangeAspect="1"/>
          </p:cNvPicPr>
          <p:nvPr/>
        </p:nvPicPr>
        <p:blipFill>
          <a:blip r:embed="rId112" cstate="print">
            <a:extLst>
              <a:ext uri="{CFB52BF8-073A-4053-F232-31399E612273}"/>
            </a:extLst>
          </a:blip>
          <a:stretch>
            <a:fillRect/>
          </a:stretch>
        </p:blipFill>
        <p:spPr>
          <a:xfrm>
            <a:off x="2850281" y="2589225"/>
            <a:ext cx="9525" cy="19050"/>
          </a:xfrm>
          <a:prstGeom prst="rect">
            <a:avLst/>
          </a:prstGeom>
        </p:spPr>
      </p:pic>
      <p:pic>
        <p:nvPicPr>
          <p:cNvPr id="583" name="002AB633-860E-4B00-BB75-8CA51103169D"/>
          <p:cNvPicPr>
            <a:picLocks noChangeAspect="1"/>
          </p:cNvPicPr>
          <p:nvPr/>
        </p:nvPicPr>
        <p:blipFill>
          <a:blip r:embed="rId113" cstate="print">
            <a:extLst>
              <a:ext uri="{849FAEA2-DBAE-4765-1360-93DAE08C1767}"/>
            </a:extLst>
          </a:blip>
          <a:stretch>
            <a:fillRect/>
          </a:stretch>
        </p:blipFill>
        <p:spPr>
          <a:xfrm>
            <a:off x="2788149" y="2589225"/>
            <a:ext cx="19050" cy="19050"/>
          </a:xfrm>
          <a:prstGeom prst="rect">
            <a:avLst/>
          </a:prstGeom>
        </p:spPr>
      </p:pic>
      <p:pic>
        <p:nvPicPr>
          <p:cNvPr id="584" name="FF589A09-E0DF-4FAA-5AAB-00BE9A62CD80"/>
          <p:cNvPicPr>
            <a:picLocks noChangeAspect="1"/>
          </p:cNvPicPr>
          <p:nvPr/>
        </p:nvPicPr>
        <p:blipFill>
          <a:blip r:embed="rId114" cstate="print">
            <a:extLst>
              <a:ext uri="{2C33A5CC-2231-4307-DB14-E565ECB1B1CF}"/>
            </a:extLst>
          </a:blip>
          <a:stretch>
            <a:fillRect/>
          </a:stretch>
        </p:blipFill>
        <p:spPr>
          <a:xfrm>
            <a:off x="2850281" y="2579701"/>
            <a:ext cx="9525" cy="28575"/>
          </a:xfrm>
          <a:prstGeom prst="rect">
            <a:avLst/>
          </a:prstGeom>
        </p:spPr>
      </p:pic>
      <p:pic>
        <p:nvPicPr>
          <p:cNvPr id="585" name="073CE1C7-B484-4E2B-9818-1E93279C3AD0"/>
          <p:cNvPicPr>
            <a:picLocks noChangeAspect="1"/>
          </p:cNvPicPr>
          <p:nvPr/>
        </p:nvPicPr>
        <p:blipFill>
          <a:blip r:embed="rId115" cstate="print">
            <a:extLst>
              <a:ext uri="{3F6C88E9-0B75-4946-3B2C-FC0CA1BADEF4}"/>
            </a:extLst>
          </a:blip>
          <a:stretch>
            <a:fillRect/>
          </a:stretch>
        </p:blipFill>
        <p:spPr>
          <a:xfrm>
            <a:off x="2788149" y="2579701"/>
            <a:ext cx="19050" cy="28575"/>
          </a:xfrm>
          <a:prstGeom prst="rect">
            <a:avLst/>
          </a:prstGeom>
        </p:spPr>
      </p:pic>
      <p:pic>
        <p:nvPicPr>
          <p:cNvPr id="586" name="726CD312-3D7A-4595-AAB5-7F37704E43BF"/>
          <p:cNvPicPr>
            <a:picLocks noChangeAspect="1"/>
          </p:cNvPicPr>
          <p:nvPr/>
        </p:nvPicPr>
        <p:blipFill>
          <a:blip r:embed="rId116" cstate="print">
            <a:extLst>
              <a:ext uri="{CA75312A-1435-4ED5-BE7F-5B96CFEFAE3E}"/>
            </a:extLst>
          </a:blip>
          <a:stretch>
            <a:fillRect/>
          </a:stretch>
        </p:blipFill>
        <p:spPr>
          <a:xfrm>
            <a:off x="2788149" y="2570175"/>
            <a:ext cx="19050" cy="28575"/>
          </a:xfrm>
          <a:prstGeom prst="rect">
            <a:avLst/>
          </a:prstGeom>
        </p:spPr>
      </p:pic>
      <p:pic>
        <p:nvPicPr>
          <p:cNvPr id="587" name="E0DFB60C-9150-4C93-4E76-8A3005AF1390"/>
          <p:cNvPicPr>
            <a:picLocks noChangeAspect="1"/>
          </p:cNvPicPr>
          <p:nvPr/>
        </p:nvPicPr>
        <p:blipFill>
          <a:blip r:embed="rId117" cstate="print">
            <a:extLst>
              <a:ext uri="{B050419F-EF0E-4B48-FC49-BF7784C7D571}"/>
            </a:extLst>
          </a:blip>
          <a:stretch>
            <a:fillRect/>
          </a:stretch>
        </p:blipFill>
        <p:spPr>
          <a:xfrm>
            <a:off x="2850281" y="2570175"/>
            <a:ext cx="9525" cy="28575"/>
          </a:xfrm>
          <a:prstGeom prst="rect">
            <a:avLst/>
          </a:prstGeom>
        </p:spPr>
      </p:pic>
      <p:pic>
        <p:nvPicPr>
          <p:cNvPr id="588" name="5C980F8F-E695-4F7F-895F-05DABBEB725C"/>
          <p:cNvPicPr>
            <a:picLocks noChangeAspect="1"/>
          </p:cNvPicPr>
          <p:nvPr/>
        </p:nvPicPr>
        <p:blipFill>
          <a:blip r:embed="rId118" cstate="print">
            <a:extLst>
              <a:ext uri="{A8CF7229-1FB4-4FFF-82FE-95339584A70B}"/>
            </a:extLst>
          </a:blip>
          <a:stretch>
            <a:fillRect/>
          </a:stretch>
        </p:blipFill>
        <p:spPr>
          <a:xfrm>
            <a:off x="2850281" y="2560650"/>
            <a:ext cx="9525" cy="28575"/>
          </a:xfrm>
          <a:prstGeom prst="rect">
            <a:avLst/>
          </a:prstGeom>
        </p:spPr>
      </p:pic>
      <p:pic>
        <p:nvPicPr>
          <p:cNvPr id="589" name="E02B5579-30B0-4E13-F1A0-BCA194E7590A"/>
          <p:cNvPicPr>
            <a:picLocks noChangeAspect="1"/>
          </p:cNvPicPr>
          <p:nvPr/>
        </p:nvPicPr>
        <p:blipFill>
          <a:blip r:embed="rId119" cstate="print">
            <a:extLst>
              <a:ext uri="{9766D454-3C95-4861-C35B-BAC59F8CCF26}"/>
            </a:extLst>
          </a:blip>
          <a:stretch>
            <a:fillRect/>
          </a:stretch>
        </p:blipFill>
        <p:spPr>
          <a:xfrm>
            <a:off x="2788149" y="2560650"/>
            <a:ext cx="19050" cy="28575"/>
          </a:xfrm>
          <a:prstGeom prst="rect">
            <a:avLst/>
          </a:prstGeom>
        </p:spPr>
      </p:pic>
      <p:pic>
        <p:nvPicPr>
          <p:cNvPr id="590" name="A1800916-2F4A-4977-C786-97F8D5E74235"/>
          <p:cNvPicPr>
            <a:picLocks noChangeAspect="1"/>
          </p:cNvPicPr>
          <p:nvPr/>
        </p:nvPicPr>
        <p:blipFill>
          <a:blip r:embed="rId120" cstate="print">
            <a:extLst>
              <a:ext uri="{1D232B52-5526-4071-9E9A-D1ECEF4F6FB8}"/>
            </a:extLst>
          </a:blip>
          <a:stretch>
            <a:fillRect/>
          </a:stretch>
        </p:blipFill>
        <p:spPr>
          <a:xfrm>
            <a:off x="2850281" y="2551126"/>
            <a:ext cx="9525" cy="28575"/>
          </a:xfrm>
          <a:prstGeom prst="rect">
            <a:avLst/>
          </a:prstGeom>
        </p:spPr>
      </p:pic>
      <p:pic>
        <p:nvPicPr>
          <p:cNvPr id="591" name="1AF73793-A60D-49C1-124C-811E5E5D95F1"/>
          <p:cNvPicPr>
            <a:picLocks noChangeAspect="1"/>
          </p:cNvPicPr>
          <p:nvPr/>
        </p:nvPicPr>
        <p:blipFill>
          <a:blip r:embed="rId121" cstate="print">
            <a:extLst>
              <a:ext uri="{6DB0B607-E0E9-4AE5-91CE-9CD270B593DB}"/>
            </a:extLst>
          </a:blip>
          <a:stretch>
            <a:fillRect/>
          </a:stretch>
        </p:blipFill>
        <p:spPr>
          <a:xfrm>
            <a:off x="2788149" y="2551126"/>
            <a:ext cx="19050" cy="28575"/>
          </a:xfrm>
          <a:prstGeom prst="rect">
            <a:avLst/>
          </a:prstGeom>
        </p:spPr>
      </p:pic>
      <p:pic>
        <p:nvPicPr>
          <p:cNvPr id="592" name="5416A8F9-1F4C-479D-4B18-84D5CA40A83A"/>
          <p:cNvPicPr>
            <a:picLocks noChangeAspect="1"/>
          </p:cNvPicPr>
          <p:nvPr/>
        </p:nvPicPr>
        <p:blipFill>
          <a:blip r:embed="rId122" cstate="print">
            <a:extLst>
              <a:ext uri="{61EDCA3B-D57D-481E-2099-561895A09A6D}"/>
            </a:extLst>
          </a:blip>
          <a:stretch>
            <a:fillRect/>
          </a:stretch>
        </p:blipFill>
        <p:spPr>
          <a:xfrm>
            <a:off x="2850281" y="2541600"/>
            <a:ext cx="9525" cy="28575"/>
          </a:xfrm>
          <a:prstGeom prst="rect">
            <a:avLst/>
          </a:prstGeom>
        </p:spPr>
      </p:pic>
      <p:pic>
        <p:nvPicPr>
          <p:cNvPr id="593" name="1C11EDEC-F6FF-4427-A2F9-E0A834C74BD2"/>
          <p:cNvPicPr>
            <a:picLocks noChangeAspect="1"/>
          </p:cNvPicPr>
          <p:nvPr/>
        </p:nvPicPr>
        <p:blipFill>
          <a:blip r:embed="rId123" cstate="print">
            <a:extLst>
              <a:ext uri="{65F2CDEA-50CD-4F1D-2954-810D83DDB934}"/>
            </a:extLst>
          </a:blip>
          <a:stretch>
            <a:fillRect/>
          </a:stretch>
        </p:blipFill>
        <p:spPr>
          <a:xfrm>
            <a:off x="2788149" y="2541600"/>
            <a:ext cx="19050" cy="28575"/>
          </a:xfrm>
          <a:prstGeom prst="rect">
            <a:avLst/>
          </a:prstGeom>
        </p:spPr>
      </p:pic>
      <p:pic>
        <p:nvPicPr>
          <p:cNvPr id="594" name="40F3D45D-C37A-4946-04A0-D27966DF9EAC"/>
          <p:cNvPicPr>
            <a:picLocks noChangeAspect="1"/>
          </p:cNvPicPr>
          <p:nvPr/>
        </p:nvPicPr>
        <p:blipFill>
          <a:blip r:embed="rId124" cstate="print">
            <a:extLst>
              <a:ext uri="{FB829D88-8F56-429F-3875-A990DEBD882C}"/>
            </a:extLst>
          </a:blip>
          <a:stretch>
            <a:fillRect/>
          </a:stretch>
        </p:blipFill>
        <p:spPr>
          <a:xfrm>
            <a:off x="2850281" y="2532075"/>
            <a:ext cx="9525" cy="28575"/>
          </a:xfrm>
          <a:prstGeom prst="rect">
            <a:avLst/>
          </a:prstGeom>
        </p:spPr>
      </p:pic>
      <p:pic>
        <p:nvPicPr>
          <p:cNvPr id="595" name="B652B1ED-7D55-480B-87BB-FF2FFE388C3B"/>
          <p:cNvPicPr>
            <a:picLocks noChangeAspect="1"/>
          </p:cNvPicPr>
          <p:nvPr/>
        </p:nvPicPr>
        <p:blipFill>
          <a:blip r:embed="rId125" cstate="print">
            <a:extLst>
              <a:ext uri="{1461804B-500C-4C4A-AFDD-650436A65A40}"/>
            </a:extLst>
          </a:blip>
          <a:stretch>
            <a:fillRect/>
          </a:stretch>
        </p:blipFill>
        <p:spPr>
          <a:xfrm>
            <a:off x="2788149" y="2532075"/>
            <a:ext cx="19050" cy="28575"/>
          </a:xfrm>
          <a:prstGeom prst="rect">
            <a:avLst/>
          </a:prstGeom>
        </p:spPr>
      </p:pic>
      <p:pic>
        <p:nvPicPr>
          <p:cNvPr id="596" name="1CBD6674-B540-441B-6ABF-10051BDE5ECB"/>
          <p:cNvPicPr>
            <a:picLocks noChangeAspect="1"/>
          </p:cNvPicPr>
          <p:nvPr/>
        </p:nvPicPr>
        <p:blipFill>
          <a:blip r:embed="rId126" cstate="print">
            <a:extLst>
              <a:ext uri="{6CD7AA1A-43E2-4309-6416-56265933684B}"/>
            </a:extLst>
          </a:blip>
          <a:stretch>
            <a:fillRect/>
          </a:stretch>
        </p:blipFill>
        <p:spPr>
          <a:xfrm>
            <a:off x="2850281" y="2522551"/>
            <a:ext cx="9525" cy="28575"/>
          </a:xfrm>
          <a:prstGeom prst="rect">
            <a:avLst/>
          </a:prstGeom>
        </p:spPr>
      </p:pic>
      <p:pic>
        <p:nvPicPr>
          <p:cNvPr id="597" name="DE96E620-3F24-41CC-8897-C4A301345ED0"/>
          <p:cNvPicPr>
            <a:picLocks noChangeAspect="1"/>
          </p:cNvPicPr>
          <p:nvPr/>
        </p:nvPicPr>
        <p:blipFill>
          <a:blip r:embed="rId127" cstate="print">
            <a:extLst>
              <a:ext uri="{1A4ECA74-6F6E-45AC-FD7D-FCADB4FF5AA3}"/>
            </a:extLst>
          </a:blip>
          <a:stretch>
            <a:fillRect/>
          </a:stretch>
        </p:blipFill>
        <p:spPr>
          <a:xfrm>
            <a:off x="2788149" y="2522551"/>
            <a:ext cx="19050" cy="28575"/>
          </a:xfrm>
          <a:prstGeom prst="rect">
            <a:avLst/>
          </a:prstGeom>
        </p:spPr>
      </p:pic>
      <p:pic>
        <p:nvPicPr>
          <p:cNvPr id="598" name="8A52F7CA-0534-4932-CB19-043A73E327B8"/>
          <p:cNvPicPr>
            <a:picLocks noChangeAspect="1"/>
          </p:cNvPicPr>
          <p:nvPr/>
        </p:nvPicPr>
        <p:blipFill>
          <a:blip r:embed="rId128" cstate="print">
            <a:extLst>
              <a:ext uri="{6951706D-CB30-48BB-028D-E9991493B8F5}"/>
            </a:extLst>
          </a:blip>
          <a:stretch>
            <a:fillRect/>
          </a:stretch>
        </p:blipFill>
        <p:spPr>
          <a:xfrm>
            <a:off x="2850281" y="2513025"/>
            <a:ext cx="9525" cy="28575"/>
          </a:xfrm>
          <a:prstGeom prst="rect">
            <a:avLst/>
          </a:prstGeom>
        </p:spPr>
      </p:pic>
      <p:pic>
        <p:nvPicPr>
          <p:cNvPr id="599" name="A641B274-546A-4CF9-2FFC-019FDEEECA12"/>
          <p:cNvPicPr>
            <a:picLocks noChangeAspect="1"/>
          </p:cNvPicPr>
          <p:nvPr/>
        </p:nvPicPr>
        <p:blipFill>
          <a:blip r:embed="rId129" cstate="print">
            <a:extLst>
              <a:ext uri="{22534A33-AC3C-42F4-DDFC-8ACB3AB99DF9}"/>
            </a:extLst>
          </a:blip>
          <a:stretch>
            <a:fillRect/>
          </a:stretch>
        </p:blipFill>
        <p:spPr>
          <a:xfrm>
            <a:off x="2788149" y="2513025"/>
            <a:ext cx="19050" cy="28575"/>
          </a:xfrm>
          <a:prstGeom prst="rect">
            <a:avLst/>
          </a:prstGeom>
        </p:spPr>
      </p:pic>
      <p:pic>
        <p:nvPicPr>
          <p:cNvPr id="600" name="7D166A84-9897-46A4-F0A6-BE23CCF67751"/>
          <p:cNvPicPr>
            <a:picLocks noChangeAspect="1"/>
          </p:cNvPicPr>
          <p:nvPr/>
        </p:nvPicPr>
        <p:blipFill>
          <a:blip r:embed="rId130" cstate="print">
            <a:extLst>
              <a:ext uri="{70680EA4-2D3C-4B35-0257-3D954717306E}"/>
            </a:extLst>
          </a:blip>
          <a:stretch>
            <a:fillRect/>
          </a:stretch>
        </p:blipFill>
        <p:spPr>
          <a:xfrm>
            <a:off x="2850281" y="2503500"/>
            <a:ext cx="9525" cy="28575"/>
          </a:xfrm>
          <a:prstGeom prst="rect">
            <a:avLst/>
          </a:prstGeom>
        </p:spPr>
      </p:pic>
      <p:pic>
        <p:nvPicPr>
          <p:cNvPr id="601" name="F3EFF5DE-AA1F-4F1F-2249-9E39C2771903"/>
          <p:cNvPicPr>
            <a:picLocks noChangeAspect="1"/>
          </p:cNvPicPr>
          <p:nvPr/>
        </p:nvPicPr>
        <p:blipFill>
          <a:blip r:embed="rId131" cstate="print">
            <a:extLst>
              <a:ext uri="{1A57342C-327D-4FCB-CCCE-F2BB6BB51EEC}"/>
            </a:extLst>
          </a:blip>
          <a:stretch>
            <a:fillRect/>
          </a:stretch>
        </p:blipFill>
        <p:spPr>
          <a:xfrm>
            <a:off x="2788149" y="2503500"/>
            <a:ext cx="19050" cy="28575"/>
          </a:xfrm>
          <a:prstGeom prst="rect">
            <a:avLst/>
          </a:prstGeom>
        </p:spPr>
      </p:pic>
      <p:pic>
        <p:nvPicPr>
          <p:cNvPr id="602" name="E94F7730-E239-45FB-D3BF-9704A02A74B9"/>
          <p:cNvPicPr>
            <a:picLocks noChangeAspect="1"/>
          </p:cNvPicPr>
          <p:nvPr/>
        </p:nvPicPr>
        <p:blipFill>
          <a:blip r:embed="rId132" cstate="print">
            <a:extLst>
              <a:ext uri="{E2180BBC-D437-4FFE-D18F-84FDE4077328}"/>
            </a:extLst>
          </a:blip>
          <a:stretch>
            <a:fillRect/>
          </a:stretch>
        </p:blipFill>
        <p:spPr>
          <a:xfrm>
            <a:off x="2850281" y="2503500"/>
            <a:ext cx="9525" cy="19050"/>
          </a:xfrm>
          <a:prstGeom prst="rect">
            <a:avLst/>
          </a:prstGeom>
        </p:spPr>
      </p:pic>
      <p:pic>
        <p:nvPicPr>
          <p:cNvPr id="603" name="FF902524-0DA7-4F61-45A0-58B4B33CEDB7"/>
          <p:cNvPicPr>
            <a:picLocks noChangeAspect="1"/>
          </p:cNvPicPr>
          <p:nvPr/>
        </p:nvPicPr>
        <p:blipFill>
          <a:blip r:embed="rId133" cstate="print">
            <a:extLst>
              <a:ext uri="{222C6D47-1696-4F45-150D-79C048534AA1}"/>
            </a:extLst>
          </a:blip>
          <a:stretch>
            <a:fillRect/>
          </a:stretch>
        </p:blipFill>
        <p:spPr>
          <a:xfrm>
            <a:off x="2788149" y="2503500"/>
            <a:ext cx="19050" cy="19050"/>
          </a:xfrm>
          <a:prstGeom prst="rect">
            <a:avLst/>
          </a:prstGeom>
        </p:spPr>
      </p:pic>
      <p:pic>
        <p:nvPicPr>
          <p:cNvPr id="604" name="57BB5851-7D57-41DF-311A-5BAA979F152B"/>
          <p:cNvPicPr>
            <a:picLocks noChangeAspect="1"/>
          </p:cNvPicPr>
          <p:nvPr/>
        </p:nvPicPr>
        <p:blipFill>
          <a:blip r:embed="rId134" cstate="print">
            <a:extLst>
              <a:ext uri="{6A8D6B2F-0C0F-4092-F928-1BD9F22E0A73}"/>
            </a:extLst>
          </a:blip>
          <a:stretch>
            <a:fillRect/>
          </a:stretch>
        </p:blipFill>
        <p:spPr>
          <a:xfrm>
            <a:off x="2850281" y="2493976"/>
            <a:ext cx="9525" cy="19050"/>
          </a:xfrm>
          <a:prstGeom prst="rect">
            <a:avLst/>
          </a:prstGeom>
        </p:spPr>
      </p:pic>
      <p:pic>
        <p:nvPicPr>
          <p:cNvPr id="605" name="AB9F5E33-1299-4225-BBC9-D6767487E1DE"/>
          <p:cNvPicPr>
            <a:picLocks noChangeAspect="1"/>
          </p:cNvPicPr>
          <p:nvPr/>
        </p:nvPicPr>
        <p:blipFill>
          <a:blip r:embed="rId135" cstate="print">
            <a:extLst>
              <a:ext uri="{CC688B60-BACA-4A0C-5EC2-B850AFE0F736}"/>
            </a:extLst>
          </a:blip>
          <a:stretch>
            <a:fillRect/>
          </a:stretch>
        </p:blipFill>
        <p:spPr>
          <a:xfrm>
            <a:off x="2788149" y="2493976"/>
            <a:ext cx="19050" cy="19050"/>
          </a:xfrm>
          <a:prstGeom prst="rect">
            <a:avLst/>
          </a:prstGeom>
        </p:spPr>
      </p:pic>
      <p:pic>
        <p:nvPicPr>
          <p:cNvPr id="606" name="5BA657E3-3074-46E8-B26D-3904831CB54E"/>
          <p:cNvPicPr>
            <a:picLocks noChangeAspect="1"/>
          </p:cNvPicPr>
          <p:nvPr/>
        </p:nvPicPr>
        <p:blipFill>
          <a:blip r:embed="rId136" cstate="print">
            <a:extLst>
              <a:ext uri="{FA80BA4A-B5BB-4D2F-30FE-A54F79451D8D}"/>
            </a:extLst>
          </a:blip>
          <a:stretch>
            <a:fillRect/>
          </a:stretch>
        </p:blipFill>
        <p:spPr>
          <a:xfrm>
            <a:off x="2850281" y="2484450"/>
            <a:ext cx="9525" cy="19050"/>
          </a:xfrm>
          <a:prstGeom prst="rect">
            <a:avLst/>
          </a:prstGeom>
        </p:spPr>
      </p:pic>
      <p:pic>
        <p:nvPicPr>
          <p:cNvPr id="607" name="E78AC2C6-B3ED-4865-D20B-9658057DA7A5"/>
          <p:cNvPicPr>
            <a:picLocks noChangeAspect="1"/>
          </p:cNvPicPr>
          <p:nvPr/>
        </p:nvPicPr>
        <p:blipFill>
          <a:blip r:embed="rId137" cstate="print">
            <a:extLst>
              <a:ext uri="{BD96BABE-DB8F-4F73-9E38-F303BA95A63D}"/>
            </a:extLst>
          </a:blip>
          <a:stretch>
            <a:fillRect/>
          </a:stretch>
        </p:blipFill>
        <p:spPr>
          <a:xfrm>
            <a:off x="2788149" y="2484450"/>
            <a:ext cx="19050" cy="19050"/>
          </a:xfrm>
          <a:prstGeom prst="rect">
            <a:avLst/>
          </a:prstGeom>
        </p:spPr>
      </p:pic>
      <p:pic>
        <p:nvPicPr>
          <p:cNvPr id="608" name="1F8960C8-A217-4913-C247-5FEBFD053377"/>
          <p:cNvPicPr>
            <a:picLocks noChangeAspect="1"/>
          </p:cNvPicPr>
          <p:nvPr/>
        </p:nvPicPr>
        <p:blipFill>
          <a:blip r:embed="rId138" cstate="print">
            <a:extLst>
              <a:ext uri="{0B6CA1A5-25AB-42BA-1D6D-E9FE5E9359EF}"/>
            </a:extLst>
          </a:blip>
          <a:stretch>
            <a:fillRect/>
          </a:stretch>
        </p:blipFill>
        <p:spPr>
          <a:xfrm>
            <a:off x="2850281" y="2474925"/>
            <a:ext cx="9525" cy="19050"/>
          </a:xfrm>
          <a:prstGeom prst="rect">
            <a:avLst/>
          </a:prstGeom>
        </p:spPr>
      </p:pic>
      <p:pic>
        <p:nvPicPr>
          <p:cNvPr id="609" name="321A2056-C4C6-4950-8E92-FAFC6A081AAB"/>
          <p:cNvPicPr>
            <a:picLocks noChangeAspect="1"/>
          </p:cNvPicPr>
          <p:nvPr/>
        </p:nvPicPr>
        <p:blipFill>
          <a:blip r:embed="rId139" cstate="print">
            <a:extLst>
              <a:ext uri="{71BD7C22-C745-407B-43F5-36D658A97E0D}"/>
            </a:extLst>
          </a:blip>
          <a:stretch>
            <a:fillRect/>
          </a:stretch>
        </p:blipFill>
        <p:spPr>
          <a:xfrm>
            <a:off x="2788149" y="2474925"/>
            <a:ext cx="19050" cy="19050"/>
          </a:xfrm>
          <a:prstGeom prst="rect">
            <a:avLst/>
          </a:prstGeom>
        </p:spPr>
      </p:pic>
      <p:pic>
        <p:nvPicPr>
          <p:cNvPr id="610" name="ABCF53F5-99DF-498D-8B62-5BBFE04CDE8A"/>
          <p:cNvPicPr>
            <a:picLocks noChangeAspect="1"/>
          </p:cNvPicPr>
          <p:nvPr/>
        </p:nvPicPr>
        <p:blipFill>
          <a:blip r:embed="rId140" cstate="print">
            <a:extLst>
              <a:ext uri="{E0A74AE6-D901-4706-BAF6-E426D7E0E747}"/>
            </a:extLst>
          </a:blip>
          <a:stretch>
            <a:fillRect/>
          </a:stretch>
        </p:blipFill>
        <p:spPr>
          <a:xfrm>
            <a:off x="2850281" y="2465401"/>
            <a:ext cx="9525" cy="19050"/>
          </a:xfrm>
          <a:prstGeom prst="rect">
            <a:avLst/>
          </a:prstGeom>
        </p:spPr>
      </p:pic>
      <p:pic>
        <p:nvPicPr>
          <p:cNvPr id="611" name="60077AEB-55D5-49E6-362C-C7EAE5CBC8EF"/>
          <p:cNvPicPr>
            <a:picLocks noChangeAspect="1"/>
          </p:cNvPicPr>
          <p:nvPr/>
        </p:nvPicPr>
        <p:blipFill>
          <a:blip r:embed="rId141" cstate="print">
            <a:extLst>
              <a:ext uri="{DE299C09-F456-4CFE-D5C3-21F80CCF44D9}"/>
            </a:extLst>
          </a:blip>
          <a:stretch>
            <a:fillRect/>
          </a:stretch>
        </p:blipFill>
        <p:spPr>
          <a:xfrm>
            <a:off x="2788149" y="2465401"/>
            <a:ext cx="19050" cy="19050"/>
          </a:xfrm>
          <a:prstGeom prst="rect">
            <a:avLst/>
          </a:prstGeom>
        </p:spPr>
      </p:pic>
      <p:pic>
        <p:nvPicPr>
          <p:cNvPr id="612" name="10A45BBA-F8B6-4164-3703-DA3060D8BB7E"/>
          <p:cNvPicPr>
            <a:picLocks noChangeAspect="1"/>
          </p:cNvPicPr>
          <p:nvPr/>
        </p:nvPicPr>
        <p:blipFill>
          <a:blip r:embed="rId142" cstate="print">
            <a:extLst>
              <a:ext uri="{A0102FAB-4F20-4D42-0E54-0C6345D542C5}"/>
            </a:extLst>
          </a:blip>
          <a:stretch>
            <a:fillRect/>
          </a:stretch>
        </p:blipFill>
        <p:spPr>
          <a:xfrm>
            <a:off x="2850281" y="2455875"/>
            <a:ext cx="9525" cy="19050"/>
          </a:xfrm>
          <a:prstGeom prst="rect">
            <a:avLst/>
          </a:prstGeom>
        </p:spPr>
      </p:pic>
      <p:pic>
        <p:nvPicPr>
          <p:cNvPr id="613" name="EF8CFAFE-CEE5-442F-A49E-F609CD329A3B"/>
          <p:cNvPicPr>
            <a:picLocks noChangeAspect="1"/>
          </p:cNvPicPr>
          <p:nvPr/>
        </p:nvPicPr>
        <p:blipFill>
          <a:blip r:embed="rId143" cstate="print">
            <a:extLst>
              <a:ext uri="{993F83F0-3EF4-4BC7-E157-F2AB32F13EE7}"/>
            </a:extLst>
          </a:blip>
          <a:stretch>
            <a:fillRect/>
          </a:stretch>
        </p:blipFill>
        <p:spPr>
          <a:xfrm>
            <a:off x="2788149" y="2455875"/>
            <a:ext cx="19050" cy="19050"/>
          </a:xfrm>
          <a:prstGeom prst="rect">
            <a:avLst/>
          </a:prstGeom>
        </p:spPr>
      </p:pic>
      <p:pic>
        <p:nvPicPr>
          <p:cNvPr id="614" name="955BBF6F-8475-4A5B-9F6A-B374FAC3AE03"/>
          <p:cNvPicPr>
            <a:picLocks noChangeAspect="1"/>
          </p:cNvPicPr>
          <p:nvPr/>
        </p:nvPicPr>
        <p:blipFill>
          <a:blip r:embed="rId144" cstate="print">
            <a:extLst>
              <a:ext uri="{EADF4AC3-E002-4FEF-E4CC-1858E8E3B6A4}"/>
            </a:extLst>
          </a:blip>
          <a:stretch>
            <a:fillRect/>
          </a:stretch>
        </p:blipFill>
        <p:spPr>
          <a:xfrm>
            <a:off x="2850281" y="2446350"/>
            <a:ext cx="9525" cy="19050"/>
          </a:xfrm>
          <a:prstGeom prst="rect">
            <a:avLst/>
          </a:prstGeom>
        </p:spPr>
      </p:pic>
      <p:pic>
        <p:nvPicPr>
          <p:cNvPr id="615" name="E0E8633F-383E-46BE-0B25-2277106BD127"/>
          <p:cNvPicPr>
            <a:picLocks noChangeAspect="1"/>
          </p:cNvPicPr>
          <p:nvPr/>
        </p:nvPicPr>
        <p:blipFill>
          <a:blip r:embed="rId145" cstate="print">
            <a:extLst>
              <a:ext uri="{5E265994-B985-41C0-C565-E419B8229EEC}"/>
            </a:extLst>
          </a:blip>
          <a:stretch>
            <a:fillRect/>
          </a:stretch>
        </p:blipFill>
        <p:spPr>
          <a:xfrm>
            <a:off x="2788149" y="2446350"/>
            <a:ext cx="19050" cy="19050"/>
          </a:xfrm>
          <a:prstGeom prst="rect">
            <a:avLst/>
          </a:prstGeom>
        </p:spPr>
      </p:pic>
      <p:pic>
        <p:nvPicPr>
          <p:cNvPr id="616" name="E0D9CDE0-1D7B-48E0-8359-7668621C8ECB"/>
          <p:cNvPicPr>
            <a:picLocks noChangeAspect="1"/>
          </p:cNvPicPr>
          <p:nvPr/>
        </p:nvPicPr>
        <p:blipFill>
          <a:blip r:embed="rId146" cstate="print">
            <a:extLst>
              <a:ext uri="{08CB51A1-0295-45A1-C9CB-B1A1E1F5C5EF}"/>
            </a:extLst>
          </a:blip>
          <a:stretch>
            <a:fillRect/>
          </a:stretch>
        </p:blipFill>
        <p:spPr>
          <a:xfrm>
            <a:off x="2850281" y="2436826"/>
            <a:ext cx="9525" cy="19050"/>
          </a:xfrm>
          <a:prstGeom prst="rect">
            <a:avLst/>
          </a:prstGeom>
        </p:spPr>
      </p:pic>
      <p:pic>
        <p:nvPicPr>
          <p:cNvPr id="617" name="9990217C-D7B6-44F6-19D5-68B926D3414F"/>
          <p:cNvPicPr>
            <a:picLocks noChangeAspect="1"/>
          </p:cNvPicPr>
          <p:nvPr/>
        </p:nvPicPr>
        <p:blipFill>
          <a:blip r:embed="rId147" cstate="print">
            <a:extLst>
              <a:ext uri="{03D2A0AE-552C-4A97-8BDC-9AF92EAC6622}"/>
            </a:extLst>
          </a:blip>
          <a:stretch>
            <a:fillRect/>
          </a:stretch>
        </p:blipFill>
        <p:spPr>
          <a:xfrm>
            <a:off x="2788149" y="2436826"/>
            <a:ext cx="19050" cy="19050"/>
          </a:xfrm>
          <a:prstGeom prst="rect">
            <a:avLst/>
          </a:prstGeom>
        </p:spPr>
      </p:pic>
      <p:pic>
        <p:nvPicPr>
          <p:cNvPr id="618" name="EF2E3505-FDCE-4EF1-B131-4580DDF6962E"/>
          <p:cNvPicPr>
            <a:picLocks noChangeAspect="1"/>
          </p:cNvPicPr>
          <p:nvPr/>
        </p:nvPicPr>
        <p:blipFill>
          <a:blip r:embed="rId148" cstate="print">
            <a:extLst>
              <a:ext uri="{782A425B-42D2-42B2-6500-C05A28BCB320}"/>
            </a:extLst>
          </a:blip>
          <a:stretch>
            <a:fillRect/>
          </a:stretch>
        </p:blipFill>
        <p:spPr>
          <a:xfrm>
            <a:off x="2850281" y="2427300"/>
            <a:ext cx="9525" cy="28575"/>
          </a:xfrm>
          <a:prstGeom prst="rect">
            <a:avLst/>
          </a:prstGeom>
        </p:spPr>
      </p:pic>
      <p:pic>
        <p:nvPicPr>
          <p:cNvPr id="619" name="16AA19FB-FBF2-4287-E5BE-A5DA326BA740"/>
          <p:cNvPicPr>
            <a:picLocks noChangeAspect="1"/>
          </p:cNvPicPr>
          <p:nvPr/>
        </p:nvPicPr>
        <p:blipFill>
          <a:blip r:embed="rId149" cstate="print">
            <a:extLst>
              <a:ext uri="{0E52A6CF-DEF1-428F-0696-39721D68E7C5}"/>
            </a:extLst>
          </a:blip>
          <a:stretch>
            <a:fillRect/>
          </a:stretch>
        </p:blipFill>
        <p:spPr>
          <a:xfrm>
            <a:off x="2788149" y="2427300"/>
            <a:ext cx="19050" cy="28575"/>
          </a:xfrm>
          <a:prstGeom prst="rect">
            <a:avLst/>
          </a:prstGeom>
        </p:spPr>
      </p:pic>
      <p:pic>
        <p:nvPicPr>
          <p:cNvPr id="620" name="D0CE39E4-94F5-403C-4476-3C3E4BB4606C"/>
          <p:cNvPicPr>
            <a:picLocks noChangeAspect="1"/>
          </p:cNvPicPr>
          <p:nvPr/>
        </p:nvPicPr>
        <p:blipFill>
          <a:blip r:embed="rId150" cstate="print">
            <a:extLst>
              <a:ext uri="{DF595BA9-D063-4EA4-512D-1FFB0EA9028F}"/>
            </a:extLst>
          </a:blip>
          <a:stretch>
            <a:fillRect/>
          </a:stretch>
        </p:blipFill>
        <p:spPr>
          <a:xfrm>
            <a:off x="2850281" y="2417775"/>
            <a:ext cx="9525" cy="28575"/>
          </a:xfrm>
          <a:prstGeom prst="rect">
            <a:avLst/>
          </a:prstGeom>
        </p:spPr>
      </p:pic>
      <p:pic>
        <p:nvPicPr>
          <p:cNvPr id="621" name="E65AD5FB-E113-47FB-4D3E-54B2C8B377F3"/>
          <p:cNvPicPr>
            <a:picLocks noChangeAspect="1"/>
          </p:cNvPicPr>
          <p:nvPr/>
        </p:nvPicPr>
        <p:blipFill>
          <a:blip r:embed="rId151" cstate="print">
            <a:extLst>
              <a:ext uri="{16EA9D90-2496-4699-1CB7-BDBB5F7F0618}"/>
            </a:extLst>
          </a:blip>
          <a:stretch>
            <a:fillRect/>
          </a:stretch>
        </p:blipFill>
        <p:spPr>
          <a:xfrm>
            <a:off x="2788149" y="2417775"/>
            <a:ext cx="19050" cy="28575"/>
          </a:xfrm>
          <a:prstGeom prst="rect">
            <a:avLst/>
          </a:prstGeom>
        </p:spPr>
      </p:pic>
      <p:pic>
        <p:nvPicPr>
          <p:cNvPr id="622" name="699CF0CC-80CF-4D9E-A885-D2F24F5207E6"/>
          <p:cNvPicPr>
            <a:picLocks noChangeAspect="1"/>
          </p:cNvPicPr>
          <p:nvPr/>
        </p:nvPicPr>
        <p:blipFill>
          <a:blip r:embed="rId152" cstate="print">
            <a:extLst>
              <a:ext uri="{477F896C-CCB6-42AB-3CCF-DD039D6FF4C0}"/>
            </a:extLst>
          </a:blip>
          <a:stretch>
            <a:fillRect/>
          </a:stretch>
        </p:blipFill>
        <p:spPr>
          <a:xfrm>
            <a:off x="2850281" y="2408251"/>
            <a:ext cx="9525" cy="28575"/>
          </a:xfrm>
          <a:prstGeom prst="rect">
            <a:avLst/>
          </a:prstGeom>
        </p:spPr>
      </p:pic>
      <p:pic>
        <p:nvPicPr>
          <p:cNvPr id="623" name="0E0A1B86-5A89-43EB-71DB-C22D5BE3DCF3"/>
          <p:cNvPicPr>
            <a:picLocks noChangeAspect="1"/>
          </p:cNvPicPr>
          <p:nvPr/>
        </p:nvPicPr>
        <p:blipFill>
          <a:blip r:embed="rId153" cstate="print">
            <a:extLst>
              <a:ext uri="{1E516769-E2F2-4C2A-D60C-6142FAF1D21A}"/>
            </a:extLst>
          </a:blip>
          <a:stretch>
            <a:fillRect/>
          </a:stretch>
        </p:blipFill>
        <p:spPr>
          <a:xfrm>
            <a:off x="2788149" y="2408251"/>
            <a:ext cx="19050" cy="28575"/>
          </a:xfrm>
          <a:prstGeom prst="rect">
            <a:avLst/>
          </a:prstGeom>
        </p:spPr>
      </p:pic>
      <p:pic>
        <p:nvPicPr>
          <p:cNvPr id="624" name="4B3B20A8-70F0-4811-ED7A-E0972D9B8231"/>
          <p:cNvPicPr>
            <a:picLocks noChangeAspect="1"/>
          </p:cNvPicPr>
          <p:nvPr/>
        </p:nvPicPr>
        <p:blipFill>
          <a:blip r:embed="rId154" cstate="print">
            <a:extLst>
              <a:ext uri="{615CFA66-1433-4E03-9355-62F276BCA947}"/>
            </a:extLst>
          </a:blip>
          <a:stretch>
            <a:fillRect/>
          </a:stretch>
        </p:blipFill>
        <p:spPr>
          <a:xfrm>
            <a:off x="2850281" y="2398725"/>
            <a:ext cx="9525" cy="28575"/>
          </a:xfrm>
          <a:prstGeom prst="rect">
            <a:avLst/>
          </a:prstGeom>
        </p:spPr>
      </p:pic>
      <p:pic>
        <p:nvPicPr>
          <p:cNvPr id="625" name="1A969E96-ABF0-41A7-7E26-C8429C4046E5"/>
          <p:cNvPicPr>
            <a:picLocks noChangeAspect="1"/>
          </p:cNvPicPr>
          <p:nvPr/>
        </p:nvPicPr>
        <p:blipFill>
          <a:blip r:embed="rId155" cstate="print">
            <a:extLst>
              <a:ext uri="{858C161A-2C98-4A34-01B6-358642253E32}"/>
            </a:extLst>
          </a:blip>
          <a:stretch>
            <a:fillRect/>
          </a:stretch>
        </p:blipFill>
        <p:spPr>
          <a:xfrm>
            <a:off x="2788149" y="2398725"/>
            <a:ext cx="19050" cy="28575"/>
          </a:xfrm>
          <a:prstGeom prst="rect">
            <a:avLst/>
          </a:prstGeom>
        </p:spPr>
      </p:pic>
      <p:pic>
        <p:nvPicPr>
          <p:cNvPr id="626" name="BF8C9914-C598-43D5-66B9-073642763601"/>
          <p:cNvPicPr>
            <a:picLocks noChangeAspect="1"/>
          </p:cNvPicPr>
          <p:nvPr/>
        </p:nvPicPr>
        <p:blipFill>
          <a:blip r:embed="rId156" cstate="print">
            <a:extLst>
              <a:ext uri="{6F3B0257-FE77-48C3-738C-4EB091CF024A}"/>
            </a:extLst>
          </a:blip>
          <a:stretch>
            <a:fillRect/>
          </a:stretch>
        </p:blipFill>
        <p:spPr>
          <a:xfrm>
            <a:off x="2850281" y="2389200"/>
            <a:ext cx="9525" cy="28575"/>
          </a:xfrm>
          <a:prstGeom prst="rect">
            <a:avLst/>
          </a:prstGeom>
        </p:spPr>
      </p:pic>
      <p:pic>
        <p:nvPicPr>
          <p:cNvPr id="627" name="9A8558BC-9683-4DA1-76EC-A906F19973E3"/>
          <p:cNvPicPr>
            <a:picLocks noChangeAspect="1"/>
          </p:cNvPicPr>
          <p:nvPr/>
        </p:nvPicPr>
        <p:blipFill>
          <a:blip r:embed="rId157" cstate="print">
            <a:extLst>
              <a:ext uri="{E39ABC79-9C29-4E70-D6C5-95D9AD08A46F}"/>
            </a:extLst>
          </a:blip>
          <a:stretch>
            <a:fillRect/>
          </a:stretch>
        </p:blipFill>
        <p:spPr>
          <a:xfrm>
            <a:off x="2788149" y="2389200"/>
            <a:ext cx="19050" cy="28575"/>
          </a:xfrm>
          <a:prstGeom prst="rect">
            <a:avLst/>
          </a:prstGeom>
        </p:spPr>
      </p:pic>
      <p:pic>
        <p:nvPicPr>
          <p:cNvPr id="628" name="A8136F52-E419-4BD3-866E-F8E458DD366E"/>
          <p:cNvPicPr>
            <a:picLocks noChangeAspect="1"/>
          </p:cNvPicPr>
          <p:nvPr/>
        </p:nvPicPr>
        <p:blipFill>
          <a:blip r:embed="rId158" cstate="print">
            <a:extLst>
              <a:ext uri="{DE6D536E-718F-4B38-5CF8-6B672090243F}"/>
            </a:extLst>
          </a:blip>
          <a:stretch>
            <a:fillRect/>
          </a:stretch>
        </p:blipFill>
        <p:spPr>
          <a:xfrm>
            <a:off x="2850281" y="2379676"/>
            <a:ext cx="9525" cy="28575"/>
          </a:xfrm>
          <a:prstGeom prst="rect">
            <a:avLst/>
          </a:prstGeom>
        </p:spPr>
      </p:pic>
      <p:pic>
        <p:nvPicPr>
          <p:cNvPr id="629" name="926B8894-D734-43E8-CDBF-A936E9893480"/>
          <p:cNvPicPr>
            <a:picLocks noChangeAspect="1"/>
          </p:cNvPicPr>
          <p:nvPr/>
        </p:nvPicPr>
        <p:blipFill>
          <a:blip r:embed="rId159" cstate="print">
            <a:extLst>
              <a:ext uri="{450A76A9-E456-46CF-0FBF-DE5A1FB77F7D}"/>
            </a:extLst>
          </a:blip>
          <a:stretch>
            <a:fillRect/>
          </a:stretch>
        </p:blipFill>
        <p:spPr>
          <a:xfrm>
            <a:off x="2788149" y="2379676"/>
            <a:ext cx="19050" cy="28575"/>
          </a:xfrm>
          <a:prstGeom prst="rect">
            <a:avLst/>
          </a:prstGeom>
        </p:spPr>
      </p:pic>
      <p:pic>
        <p:nvPicPr>
          <p:cNvPr id="630" name="A59E5AC5-08D7-4A58-F3C1-EAF46178631E"/>
          <p:cNvPicPr>
            <a:picLocks noChangeAspect="1"/>
          </p:cNvPicPr>
          <p:nvPr/>
        </p:nvPicPr>
        <p:blipFill>
          <a:blip r:embed="rId160" cstate="print">
            <a:extLst>
              <a:ext uri="{6CDC63A7-ABAE-487B-556A-61901C7F0B52}"/>
            </a:extLst>
          </a:blip>
          <a:stretch>
            <a:fillRect/>
          </a:stretch>
        </p:blipFill>
        <p:spPr>
          <a:xfrm>
            <a:off x="2850281" y="2370150"/>
            <a:ext cx="9525" cy="28575"/>
          </a:xfrm>
          <a:prstGeom prst="rect">
            <a:avLst/>
          </a:prstGeom>
        </p:spPr>
      </p:pic>
      <p:pic>
        <p:nvPicPr>
          <p:cNvPr id="631" name="0CD167ED-596C-4DEC-56BE-E3296FA7FF8C"/>
          <p:cNvPicPr>
            <a:picLocks noChangeAspect="1"/>
          </p:cNvPicPr>
          <p:nvPr/>
        </p:nvPicPr>
        <p:blipFill>
          <a:blip r:embed="rId161" cstate="print">
            <a:extLst>
              <a:ext uri="{1A61E5DB-9B04-4549-3AFF-DDCD4F07D934}"/>
            </a:extLst>
          </a:blip>
          <a:stretch>
            <a:fillRect/>
          </a:stretch>
        </p:blipFill>
        <p:spPr>
          <a:xfrm>
            <a:off x="2788149" y="2370150"/>
            <a:ext cx="19050" cy="28575"/>
          </a:xfrm>
          <a:prstGeom prst="rect">
            <a:avLst/>
          </a:prstGeom>
        </p:spPr>
      </p:pic>
      <p:pic>
        <p:nvPicPr>
          <p:cNvPr id="632" name="9694FEEB-CD7B-4181-29ED-35F518F986F3"/>
          <p:cNvPicPr>
            <a:picLocks noChangeAspect="1"/>
          </p:cNvPicPr>
          <p:nvPr/>
        </p:nvPicPr>
        <p:blipFill>
          <a:blip r:embed="rId162" cstate="print">
            <a:extLst>
              <a:ext uri="{D8C77FCD-153C-45D8-E563-E9F29FCFB34E}"/>
            </a:extLst>
          </a:blip>
          <a:stretch>
            <a:fillRect/>
          </a:stretch>
        </p:blipFill>
        <p:spPr>
          <a:xfrm>
            <a:off x="2850281" y="2360625"/>
            <a:ext cx="9525" cy="28575"/>
          </a:xfrm>
          <a:prstGeom prst="rect">
            <a:avLst/>
          </a:prstGeom>
        </p:spPr>
      </p:pic>
      <p:pic>
        <p:nvPicPr>
          <p:cNvPr id="633" name="11BB6852-E91C-48DC-7CFC-34503BC1E474"/>
          <p:cNvPicPr>
            <a:picLocks noChangeAspect="1"/>
          </p:cNvPicPr>
          <p:nvPr/>
        </p:nvPicPr>
        <p:blipFill>
          <a:blip r:embed="rId163" cstate="print">
            <a:extLst>
              <a:ext uri="{DC81339F-AE66-42D2-99D5-A9E849FD4857}"/>
            </a:extLst>
          </a:blip>
          <a:stretch>
            <a:fillRect/>
          </a:stretch>
        </p:blipFill>
        <p:spPr>
          <a:xfrm>
            <a:off x="2788149" y="2360625"/>
            <a:ext cx="19050" cy="28575"/>
          </a:xfrm>
          <a:prstGeom prst="rect">
            <a:avLst/>
          </a:prstGeom>
        </p:spPr>
      </p:pic>
      <p:pic>
        <p:nvPicPr>
          <p:cNvPr id="634" name="4287B148-B649-4B6A-61EF-29F009030409"/>
          <p:cNvPicPr>
            <a:picLocks noChangeAspect="1"/>
          </p:cNvPicPr>
          <p:nvPr/>
        </p:nvPicPr>
        <p:blipFill>
          <a:blip r:embed="rId164" cstate="print">
            <a:extLst>
              <a:ext uri="{E48181A1-970A-48A5-6200-5907D41F0749}"/>
            </a:extLst>
          </a:blip>
          <a:stretch>
            <a:fillRect/>
          </a:stretch>
        </p:blipFill>
        <p:spPr>
          <a:xfrm>
            <a:off x="2850281" y="2351101"/>
            <a:ext cx="9525" cy="28575"/>
          </a:xfrm>
          <a:prstGeom prst="rect">
            <a:avLst/>
          </a:prstGeom>
        </p:spPr>
      </p:pic>
      <p:pic>
        <p:nvPicPr>
          <p:cNvPr id="635" name="18427EE0-47D6-4323-CDFB-F5D004264AE9"/>
          <p:cNvPicPr>
            <a:picLocks noChangeAspect="1"/>
          </p:cNvPicPr>
          <p:nvPr/>
        </p:nvPicPr>
        <p:blipFill>
          <a:blip r:embed="rId165" cstate="print">
            <a:extLst>
              <a:ext uri="{859EABA7-FE85-4677-4915-AB7066897DEB}"/>
            </a:extLst>
          </a:blip>
          <a:stretch>
            <a:fillRect/>
          </a:stretch>
        </p:blipFill>
        <p:spPr>
          <a:xfrm>
            <a:off x="2788149" y="2351101"/>
            <a:ext cx="19050" cy="28575"/>
          </a:xfrm>
          <a:prstGeom prst="rect">
            <a:avLst/>
          </a:prstGeom>
        </p:spPr>
      </p:pic>
      <p:pic>
        <p:nvPicPr>
          <p:cNvPr id="636" name="A34C8547-B078-49D6-D89F-D1AE642D3358"/>
          <p:cNvPicPr>
            <a:picLocks noChangeAspect="1"/>
          </p:cNvPicPr>
          <p:nvPr/>
        </p:nvPicPr>
        <p:blipFill>
          <a:blip r:embed="rId166" cstate="print">
            <a:extLst>
              <a:ext uri="{6AAD735B-F033-490C-F111-6632F5C8169C}"/>
            </a:extLst>
          </a:blip>
          <a:stretch>
            <a:fillRect/>
          </a:stretch>
        </p:blipFill>
        <p:spPr>
          <a:xfrm>
            <a:off x="2850281" y="2351101"/>
            <a:ext cx="9525" cy="19050"/>
          </a:xfrm>
          <a:prstGeom prst="rect">
            <a:avLst/>
          </a:prstGeom>
        </p:spPr>
      </p:pic>
      <p:pic>
        <p:nvPicPr>
          <p:cNvPr id="637" name="0019AB4A-5115-439B-9E67-7EB83DC78726"/>
          <p:cNvPicPr>
            <a:picLocks noChangeAspect="1"/>
          </p:cNvPicPr>
          <p:nvPr/>
        </p:nvPicPr>
        <p:blipFill>
          <a:blip r:embed="rId167" cstate="print">
            <a:extLst>
              <a:ext uri="{5D5C2A1E-1693-4FEC-B67B-CB2A395ED78C}"/>
            </a:extLst>
          </a:blip>
          <a:stretch>
            <a:fillRect/>
          </a:stretch>
        </p:blipFill>
        <p:spPr>
          <a:xfrm>
            <a:off x="2788149" y="2351101"/>
            <a:ext cx="19050" cy="19050"/>
          </a:xfrm>
          <a:prstGeom prst="rect">
            <a:avLst/>
          </a:prstGeom>
        </p:spPr>
      </p:pic>
      <p:pic>
        <p:nvPicPr>
          <p:cNvPr id="638" name="8D681F22-C824-45FF-DE51-0078263F526B"/>
          <p:cNvPicPr>
            <a:picLocks noChangeAspect="1"/>
          </p:cNvPicPr>
          <p:nvPr/>
        </p:nvPicPr>
        <p:blipFill>
          <a:blip r:embed="rId168" cstate="print">
            <a:extLst>
              <a:ext uri="{30821717-A4D7-4FFC-8FF0-163195CF79F8}"/>
            </a:extLst>
          </a:blip>
          <a:stretch>
            <a:fillRect/>
          </a:stretch>
        </p:blipFill>
        <p:spPr>
          <a:xfrm>
            <a:off x="2850281" y="2341575"/>
            <a:ext cx="9525" cy="19050"/>
          </a:xfrm>
          <a:prstGeom prst="rect">
            <a:avLst/>
          </a:prstGeom>
        </p:spPr>
      </p:pic>
      <p:pic>
        <p:nvPicPr>
          <p:cNvPr id="639" name="F28290AE-918F-4934-40D7-918DC3727595"/>
          <p:cNvPicPr>
            <a:picLocks noChangeAspect="1"/>
          </p:cNvPicPr>
          <p:nvPr/>
        </p:nvPicPr>
        <p:blipFill>
          <a:blip r:embed="rId169" cstate="print">
            <a:extLst>
              <a:ext uri="{A2B84E6E-9B18-4025-60E7-FA141D13CC85}"/>
            </a:extLst>
          </a:blip>
          <a:stretch>
            <a:fillRect/>
          </a:stretch>
        </p:blipFill>
        <p:spPr>
          <a:xfrm>
            <a:off x="2788149" y="2341575"/>
            <a:ext cx="19050" cy="19050"/>
          </a:xfrm>
          <a:prstGeom prst="rect">
            <a:avLst/>
          </a:prstGeom>
        </p:spPr>
      </p:pic>
      <p:pic>
        <p:nvPicPr>
          <p:cNvPr id="640" name="5D226B06-DFF9-4A3E-8F60-4EF58AA617C2"/>
          <p:cNvPicPr>
            <a:picLocks noChangeAspect="1"/>
          </p:cNvPicPr>
          <p:nvPr/>
        </p:nvPicPr>
        <p:blipFill>
          <a:blip r:embed="rId170" cstate="print">
            <a:extLst>
              <a:ext uri="{D9F565C6-619F-4808-0F1A-17E600CF188B}"/>
            </a:extLst>
          </a:blip>
          <a:stretch>
            <a:fillRect/>
          </a:stretch>
        </p:blipFill>
        <p:spPr>
          <a:xfrm>
            <a:off x="2850281" y="2332050"/>
            <a:ext cx="9525" cy="19050"/>
          </a:xfrm>
          <a:prstGeom prst="rect">
            <a:avLst/>
          </a:prstGeom>
        </p:spPr>
      </p:pic>
      <p:pic>
        <p:nvPicPr>
          <p:cNvPr id="641" name="C0506E32-25A8-49B0-12C3-FE6F54820C50"/>
          <p:cNvPicPr>
            <a:picLocks noChangeAspect="1"/>
          </p:cNvPicPr>
          <p:nvPr/>
        </p:nvPicPr>
        <p:blipFill>
          <a:blip r:embed="rId171" cstate="print">
            <a:extLst>
              <a:ext uri="{52C3EC0C-9D55-4F0D-CB43-D3B0CF207F84}"/>
            </a:extLst>
          </a:blip>
          <a:stretch>
            <a:fillRect/>
          </a:stretch>
        </p:blipFill>
        <p:spPr>
          <a:xfrm>
            <a:off x="2788149" y="2332050"/>
            <a:ext cx="19050" cy="19050"/>
          </a:xfrm>
          <a:prstGeom prst="rect">
            <a:avLst/>
          </a:prstGeom>
        </p:spPr>
      </p:pic>
      <p:pic>
        <p:nvPicPr>
          <p:cNvPr id="642" name="96738DCF-534A-436C-7D63-EFEBF3A92DE5"/>
          <p:cNvPicPr>
            <a:picLocks noChangeAspect="1"/>
          </p:cNvPicPr>
          <p:nvPr/>
        </p:nvPicPr>
        <p:blipFill>
          <a:blip r:embed="rId172" cstate="print">
            <a:extLst>
              <a:ext uri="{811C9194-5DE0-4FEC-1D10-9C6BB3A4B23C}"/>
            </a:extLst>
          </a:blip>
          <a:stretch>
            <a:fillRect/>
          </a:stretch>
        </p:blipFill>
        <p:spPr>
          <a:xfrm>
            <a:off x="2850281" y="2322526"/>
            <a:ext cx="9525" cy="19050"/>
          </a:xfrm>
          <a:prstGeom prst="rect">
            <a:avLst/>
          </a:prstGeom>
        </p:spPr>
      </p:pic>
      <p:pic>
        <p:nvPicPr>
          <p:cNvPr id="643" name="B67B272D-5069-4775-8DE9-1F50C56AE7B5"/>
          <p:cNvPicPr>
            <a:picLocks noChangeAspect="1"/>
          </p:cNvPicPr>
          <p:nvPr/>
        </p:nvPicPr>
        <p:blipFill>
          <a:blip r:embed="rId173" cstate="print">
            <a:extLst>
              <a:ext uri="{D1969C46-246A-42A5-8203-B1CAF307B752}"/>
            </a:extLst>
          </a:blip>
          <a:stretch>
            <a:fillRect/>
          </a:stretch>
        </p:blipFill>
        <p:spPr>
          <a:xfrm>
            <a:off x="2788149" y="2322526"/>
            <a:ext cx="19050" cy="19050"/>
          </a:xfrm>
          <a:prstGeom prst="rect">
            <a:avLst/>
          </a:prstGeom>
        </p:spPr>
      </p:pic>
      <p:pic>
        <p:nvPicPr>
          <p:cNvPr id="644" name="F58AEEDD-ECB5-445E-8257-29FC3DE3541D"/>
          <p:cNvPicPr>
            <a:picLocks noChangeAspect="1"/>
          </p:cNvPicPr>
          <p:nvPr/>
        </p:nvPicPr>
        <p:blipFill>
          <a:blip r:embed="rId174" cstate="print">
            <a:extLst>
              <a:ext uri="{F6E2F805-D8B6-47F1-DA00-E702EE8CA04A}"/>
            </a:extLst>
          </a:blip>
          <a:stretch>
            <a:fillRect/>
          </a:stretch>
        </p:blipFill>
        <p:spPr>
          <a:xfrm>
            <a:off x="2850281" y="2313000"/>
            <a:ext cx="9525" cy="19050"/>
          </a:xfrm>
          <a:prstGeom prst="rect">
            <a:avLst/>
          </a:prstGeom>
        </p:spPr>
      </p:pic>
      <p:pic>
        <p:nvPicPr>
          <p:cNvPr id="645" name="52B2AEB6-156F-4DF4-5448-1707DA1A04E4"/>
          <p:cNvPicPr>
            <a:picLocks noChangeAspect="1"/>
          </p:cNvPicPr>
          <p:nvPr/>
        </p:nvPicPr>
        <p:blipFill>
          <a:blip r:embed="rId175" cstate="print">
            <a:extLst>
              <a:ext uri="{7FEFDB3C-4E92-47A2-BA8F-6F0123C33DCC}"/>
            </a:extLst>
          </a:blip>
          <a:stretch>
            <a:fillRect/>
          </a:stretch>
        </p:blipFill>
        <p:spPr>
          <a:xfrm>
            <a:off x="2788149" y="2313000"/>
            <a:ext cx="19050" cy="19050"/>
          </a:xfrm>
          <a:prstGeom prst="rect">
            <a:avLst/>
          </a:prstGeom>
        </p:spPr>
      </p:pic>
      <p:pic>
        <p:nvPicPr>
          <p:cNvPr id="646" name="99F8EECF-0138-49CA-3F4F-9C22BF6F6E87"/>
          <p:cNvPicPr>
            <a:picLocks noChangeAspect="1"/>
          </p:cNvPicPr>
          <p:nvPr/>
        </p:nvPicPr>
        <p:blipFill>
          <a:blip r:embed="rId176" cstate="print">
            <a:extLst>
              <a:ext uri="{E91F7462-1135-4CA4-AB1B-66D77766601D}"/>
            </a:extLst>
          </a:blip>
          <a:stretch>
            <a:fillRect/>
          </a:stretch>
        </p:blipFill>
        <p:spPr>
          <a:xfrm>
            <a:off x="2850281" y="2303475"/>
            <a:ext cx="9525" cy="19050"/>
          </a:xfrm>
          <a:prstGeom prst="rect">
            <a:avLst/>
          </a:prstGeom>
        </p:spPr>
      </p:pic>
      <p:pic>
        <p:nvPicPr>
          <p:cNvPr id="647" name="C9389022-5A13-41C6-62DC-C527E400E5E3"/>
          <p:cNvPicPr>
            <a:picLocks noChangeAspect="1"/>
          </p:cNvPicPr>
          <p:nvPr/>
        </p:nvPicPr>
        <p:blipFill>
          <a:blip r:embed="rId177" cstate="print">
            <a:extLst>
              <a:ext uri="{A81FF169-6219-4836-C84D-537C3FBD41D8}"/>
            </a:extLst>
          </a:blip>
          <a:stretch>
            <a:fillRect/>
          </a:stretch>
        </p:blipFill>
        <p:spPr>
          <a:xfrm>
            <a:off x="2788149" y="2303475"/>
            <a:ext cx="19050" cy="19050"/>
          </a:xfrm>
          <a:prstGeom prst="rect">
            <a:avLst/>
          </a:prstGeom>
        </p:spPr>
      </p:pic>
      <p:pic>
        <p:nvPicPr>
          <p:cNvPr id="648" name="B605BB90-A2EF-4605-1E21-C6711EA18C2A"/>
          <p:cNvPicPr>
            <a:picLocks noChangeAspect="1"/>
          </p:cNvPicPr>
          <p:nvPr/>
        </p:nvPicPr>
        <p:blipFill>
          <a:blip r:embed="rId178" cstate="print">
            <a:extLst>
              <a:ext uri="{6AD0B5BE-27FD-47D5-A5B9-3E33C7E970E5}"/>
            </a:extLst>
          </a:blip>
          <a:stretch>
            <a:fillRect/>
          </a:stretch>
        </p:blipFill>
        <p:spPr>
          <a:xfrm>
            <a:off x="2788149" y="2293951"/>
            <a:ext cx="19050" cy="19050"/>
          </a:xfrm>
          <a:prstGeom prst="rect">
            <a:avLst/>
          </a:prstGeom>
        </p:spPr>
      </p:pic>
      <p:pic>
        <p:nvPicPr>
          <p:cNvPr id="649" name="2A15A202-5259-46D2-E11D-AB60ED6ADFEF"/>
          <p:cNvPicPr>
            <a:picLocks noChangeAspect="1"/>
          </p:cNvPicPr>
          <p:nvPr/>
        </p:nvPicPr>
        <p:blipFill>
          <a:blip r:embed="rId179" cstate="print">
            <a:extLst>
              <a:ext uri="{EC31C189-92E0-4113-1AA6-B7DD8EC0C812}"/>
            </a:extLst>
          </a:blip>
          <a:stretch>
            <a:fillRect/>
          </a:stretch>
        </p:blipFill>
        <p:spPr>
          <a:xfrm>
            <a:off x="2850281" y="2293951"/>
            <a:ext cx="9525" cy="19050"/>
          </a:xfrm>
          <a:prstGeom prst="rect">
            <a:avLst/>
          </a:prstGeom>
        </p:spPr>
      </p:pic>
      <p:pic>
        <p:nvPicPr>
          <p:cNvPr id="650" name="6CED5806-0E4C-4154-FDEC-FB80EECD948D"/>
          <p:cNvPicPr>
            <a:picLocks noChangeAspect="1"/>
          </p:cNvPicPr>
          <p:nvPr/>
        </p:nvPicPr>
        <p:blipFill>
          <a:blip r:embed="rId180" cstate="print">
            <a:extLst>
              <a:ext uri="{67F14E83-E744-4782-DBF2-4B958DBAD608}"/>
            </a:extLst>
          </a:blip>
          <a:stretch>
            <a:fillRect/>
          </a:stretch>
        </p:blipFill>
        <p:spPr>
          <a:xfrm>
            <a:off x="2850281" y="2284425"/>
            <a:ext cx="9525" cy="19050"/>
          </a:xfrm>
          <a:prstGeom prst="rect">
            <a:avLst/>
          </a:prstGeom>
        </p:spPr>
      </p:pic>
      <p:pic>
        <p:nvPicPr>
          <p:cNvPr id="651" name="5FA505BB-A49F-488D-E885-6B20205BEB66"/>
          <p:cNvPicPr>
            <a:picLocks noChangeAspect="1"/>
          </p:cNvPicPr>
          <p:nvPr/>
        </p:nvPicPr>
        <p:blipFill>
          <a:blip r:embed="rId181" cstate="print">
            <a:extLst>
              <a:ext uri="{8C3D3F11-8F85-44A2-AF45-50E800E9B89B}"/>
            </a:extLst>
          </a:blip>
          <a:stretch>
            <a:fillRect/>
          </a:stretch>
        </p:blipFill>
        <p:spPr>
          <a:xfrm>
            <a:off x="2788149" y="2284425"/>
            <a:ext cx="19050" cy="19050"/>
          </a:xfrm>
          <a:prstGeom prst="rect">
            <a:avLst/>
          </a:prstGeom>
        </p:spPr>
      </p:pic>
      <p:pic>
        <p:nvPicPr>
          <p:cNvPr id="652" name="C8E96F0E-D575-4A77-FDD6-1AC356CBFA8F"/>
          <p:cNvPicPr>
            <a:picLocks noChangeAspect="1"/>
          </p:cNvPicPr>
          <p:nvPr/>
        </p:nvPicPr>
        <p:blipFill>
          <a:blip r:embed="rId182" cstate="print">
            <a:extLst>
              <a:ext uri="{51B7FEC4-6C87-4EFB-E220-19470C40B63D}"/>
            </a:extLst>
          </a:blip>
          <a:stretch>
            <a:fillRect/>
          </a:stretch>
        </p:blipFill>
        <p:spPr>
          <a:xfrm>
            <a:off x="2850281" y="2274900"/>
            <a:ext cx="9525" cy="28575"/>
          </a:xfrm>
          <a:prstGeom prst="rect">
            <a:avLst/>
          </a:prstGeom>
        </p:spPr>
      </p:pic>
      <p:pic>
        <p:nvPicPr>
          <p:cNvPr id="653" name="969BA685-3A34-4148-1F7F-D5E6609627AF"/>
          <p:cNvPicPr>
            <a:picLocks noChangeAspect="1"/>
          </p:cNvPicPr>
          <p:nvPr/>
        </p:nvPicPr>
        <p:blipFill>
          <a:blip r:embed="rId183" cstate="print">
            <a:extLst>
              <a:ext uri="{E2B8336F-07EE-4DFE-4833-0F597B20C2A0}"/>
            </a:extLst>
          </a:blip>
          <a:stretch>
            <a:fillRect/>
          </a:stretch>
        </p:blipFill>
        <p:spPr>
          <a:xfrm>
            <a:off x="2788149" y="2274900"/>
            <a:ext cx="19050" cy="28575"/>
          </a:xfrm>
          <a:prstGeom prst="rect">
            <a:avLst/>
          </a:prstGeom>
        </p:spPr>
      </p:pic>
      <p:pic>
        <p:nvPicPr>
          <p:cNvPr id="654" name="68652469-C2EA-463F-F8FF-6CAEB017C7C0"/>
          <p:cNvPicPr>
            <a:picLocks noChangeAspect="1"/>
          </p:cNvPicPr>
          <p:nvPr/>
        </p:nvPicPr>
        <p:blipFill>
          <a:blip r:embed="rId184" cstate="print">
            <a:extLst>
              <a:ext uri="{5F25B3DC-6120-4934-0F07-D3DFED1457F7}"/>
            </a:extLst>
          </a:blip>
          <a:stretch>
            <a:fillRect/>
          </a:stretch>
        </p:blipFill>
        <p:spPr>
          <a:xfrm>
            <a:off x="2850281" y="2265376"/>
            <a:ext cx="9525" cy="28575"/>
          </a:xfrm>
          <a:prstGeom prst="rect">
            <a:avLst/>
          </a:prstGeom>
        </p:spPr>
      </p:pic>
      <p:pic>
        <p:nvPicPr>
          <p:cNvPr id="655" name="783E0726-9D1C-442D-A55D-536D3E2B34FD"/>
          <p:cNvPicPr>
            <a:picLocks noChangeAspect="1"/>
          </p:cNvPicPr>
          <p:nvPr/>
        </p:nvPicPr>
        <p:blipFill>
          <a:blip r:embed="rId185" cstate="print">
            <a:extLst>
              <a:ext uri="{A7FCB9DC-96FF-437C-9A82-C74EF8F998CC}"/>
            </a:extLst>
          </a:blip>
          <a:stretch>
            <a:fillRect/>
          </a:stretch>
        </p:blipFill>
        <p:spPr>
          <a:xfrm>
            <a:off x="2788149" y="2265376"/>
            <a:ext cx="19050" cy="28575"/>
          </a:xfrm>
          <a:prstGeom prst="rect">
            <a:avLst/>
          </a:prstGeom>
        </p:spPr>
      </p:pic>
      <p:pic>
        <p:nvPicPr>
          <p:cNvPr id="656" name="9842FC6D-23BE-4BE1-CD86-4091DD12B056"/>
          <p:cNvPicPr>
            <a:picLocks noChangeAspect="1"/>
          </p:cNvPicPr>
          <p:nvPr/>
        </p:nvPicPr>
        <p:blipFill>
          <a:blip r:embed="rId186" cstate="print">
            <a:extLst>
              <a:ext uri="{F10CA713-E7DC-47E8-97F3-30C28469243F}"/>
            </a:extLst>
          </a:blip>
          <a:stretch>
            <a:fillRect/>
          </a:stretch>
        </p:blipFill>
        <p:spPr>
          <a:xfrm>
            <a:off x="2788149" y="2255850"/>
            <a:ext cx="19050" cy="28575"/>
          </a:xfrm>
          <a:prstGeom prst="rect">
            <a:avLst/>
          </a:prstGeom>
        </p:spPr>
      </p:pic>
      <p:pic>
        <p:nvPicPr>
          <p:cNvPr id="657" name="12310A0C-AF72-42EC-AB6A-C4271CFDB65C"/>
          <p:cNvPicPr>
            <a:picLocks noChangeAspect="1"/>
          </p:cNvPicPr>
          <p:nvPr/>
        </p:nvPicPr>
        <p:blipFill>
          <a:blip r:embed="rId187" cstate="print">
            <a:extLst>
              <a:ext uri="{700A7B62-5EA7-4202-6E8A-577EFB50FE85}"/>
            </a:extLst>
          </a:blip>
          <a:stretch>
            <a:fillRect/>
          </a:stretch>
        </p:blipFill>
        <p:spPr>
          <a:xfrm>
            <a:off x="2850281" y="2255850"/>
            <a:ext cx="9525" cy="28575"/>
          </a:xfrm>
          <a:prstGeom prst="rect">
            <a:avLst/>
          </a:prstGeom>
        </p:spPr>
      </p:pic>
      <p:pic>
        <p:nvPicPr>
          <p:cNvPr id="658" name="EA0C4955-E82B-44CC-E36B-FCFD01B1A4D4"/>
          <p:cNvPicPr>
            <a:picLocks noChangeAspect="1"/>
          </p:cNvPicPr>
          <p:nvPr/>
        </p:nvPicPr>
        <p:blipFill>
          <a:blip r:embed="rId188" cstate="print">
            <a:extLst>
              <a:ext uri="{30247786-2117-4B2D-3951-ED5A8912C9BB}"/>
            </a:extLst>
          </a:blip>
          <a:stretch>
            <a:fillRect/>
          </a:stretch>
        </p:blipFill>
        <p:spPr>
          <a:xfrm>
            <a:off x="2850281" y="2246325"/>
            <a:ext cx="9525" cy="28575"/>
          </a:xfrm>
          <a:prstGeom prst="rect">
            <a:avLst/>
          </a:prstGeom>
        </p:spPr>
      </p:pic>
      <p:pic>
        <p:nvPicPr>
          <p:cNvPr id="659" name="B2713CDB-0277-49AA-2B46-4C7D59CFB1DD"/>
          <p:cNvPicPr>
            <a:picLocks noChangeAspect="1"/>
          </p:cNvPicPr>
          <p:nvPr/>
        </p:nvPicPr>
        <p:blipFill>
          <a:blip r:embed="rId189" cstate="print">
            <a:extLst>
              <a:ext uri="{F7100D2D-80E5-4018-B1BC-01E771DEE1F8}"/>
            </a:extLst>
          </a:blip>
          <a:stretch>
            <a:fillRect/>
          </a:stretch>
        </p:blipFill>
        <p:spPr>
          <a:xfrm>
            <a:off x="2788149" y="2246325"/>
            <a:ext cx="19050" cy="28575"/>
          </a:xfrm>
          <a:prstGeom prst="rect">
            <a:avLst/>
          </a:prstGeom>
        </p:spPr>
      </p:pic>
      <p:pic>
        <p:nvPicPr>
          <p:cNvPr id="660" name="0D659C8F-C836-4CD2-BFC6-4D7BFF7C2E90"/>
          <p:cNvPicPr>
            <a:picLocks noChangeAspect="1"/>
          </p:cNvPicPr>
          <p:nvPr/>
        </p:nvPicPr>
        <p:blipFill>
          <a:blip r:embed="rId190" cstate="print">
            <a:extLst>
              <a:ext uri="{59542BF9-D6D4-45F6-4ACF-D3A545327EA2}"/>
            </a:extLst>
          </a:blip>
          <a:stretch>
            <a:fillRect/>
          </a:stretch>
        </p:blipFill>
        <p:spPr>
          <a:xfrm>
            <a:off x="2850281" y="2236801"/>
            <a:ext cx="9525" cy="28575"/>
          </a:xfrm>
          <a:prstGeom prst="rect">
            <a:avLst/>
          </a:prstGeom>
        </p:spPr>
      </p:pic>
      <p:pic>
        <p:nvPicPr>
          <p:cNvPr id="661" name="0C02DBE5-27A4-4673-87AD-1D0D54EB459A"/>
          <p:cNvPicPr>
            <a:picLocks noChangeAspect="1"/>
          </p:cNvPicPr>
          <p:nvPr/>
        </p:nvPicPr>
        <p:blipFill>
          <a:blip r:embed="rId191" cstate="print">
            <a:extLst>
              <a:ext uri="{3BEB4F79-1CB9-4410-8433-3534DE418D7A}"/>
            </a:extLst>
          </a:blip>
          <a:stretch>
            <a:fillRect/>
          </a:stretch>
        </p:blipFill>
        <p:spPr>
          <a:xfrm>
            <a:off x="2788149" y="2236801"/>
            <a:ext cx="19050" cy="28575"/>
          </a:xfrm>
          <a:prstGeom prst="rect">
            <a:avLst/>
          </a:prstGeom>
        </p:spPr>
      </p:pic>
      <p:pic>
        <p:nvPicPr>
          <p:cNvPr id="662" name="B14F252B-417E-405A-B30E-6B382C4EAEB2"/>
          <p:cNvPicPr>
            <a:picLocks noChangeAspect="1"/>
          </p:cNvPicPr>
          <p:nvPr/>
        </p:nvPicPr>
        <p:blipFill>
          <a:blip r:embed="rId192" cstate="print">
            <a:extLst>
              <a:ext uri="{519FDEB3-1ACB-4FE5-8DAE-637B184BBDA7}"/>
            </a:extLst>
          </a:blip>
          <a:stretch>
            <a:fillRect/>
          </a:stretch>
        </p:blipFill>
        <p:spPr>
          <a:xfrm>
            <a:off x="2850281" y="2227275"/>
            <a:ext cx="9525" cy="28575"/>
          </a:xfrm>
          <a:prstGeom prst="rect">
            <a:avLst/>
          </a:prstGeom>
        </p:spPr>
      </p:pic>
      <p:pic>
        <p:nvPicPr>
          <p:cNvPr id="663" name="5815EC6E-EC12-4C43-8D0C-DF10ED43D67A"/>
          <p:cNvPicPr>
            <a:picLocks noChangeAspect="1"/>
          </p:cNvPicPr>
          <p:nvPr/>
        </p:nvPicPr>
        <p:blipFill>
          <a:blip r:embed="rId193" cstate="print">
            <a:extLst>
              <a:ext uri="{9352F3EB-848D-4B93-5F14-A51E2CF9EF66}"/>
            </a:extLst>
          </a:blip>
          <a:stretch>
            <a:fillRect/>
          </a:stretch>
        </p:blipFill>
        <p:spPr>
          <a:xfrm>
            <a:off x="2788149" y="2227275"/>
            <a:ext cx="19050" cy="28575"/>
          </a:xfrm>
          <a:prstGeom prst="rect">
            <a:avLst/>
          </a:prstGeom>
        </p:spPr>
      </p:pic>
      <p:pic>
        <p:nvPicPr>
          <p:cNvPr id="664" name="E0B020C1-0944-4372-1F45-71CEE2368715"/>
          <p:cNvPicPr>
            <a:picLocks noChangeAspect="1"/>
          </p:cNvPicPr>
          <p:nvPr/>
        </p:nvPicPr>
        <p:blipFill>
          <a:blip r:embed="rId194" cstate="print">
            <a:extLst>
              <a:ext uri="{56161563-7929-424F-4A61-16BF8F074244}"/>
            </a:extLst>
          </a:blip>
          <a:stretch>
            <a:fillRect/>
          </a:stretch>
        </p:blipFill>
        <p:spPr>
          <a:xfrm>
            <a:off x="2850281" y="2217750"/>
            <a:ext cx="9525" cy="28575"/>
          </a:xfrm>
          <a:prstGeom prst="rect">
            <a:avLst/>
          </a:prstGeom>
        </p:spPr>
      </p:pic>
      <p:pic>
        <p:nvPicPr>
          <p:cNvPr id="665" name="FD58D10A-69FF-4BE5-9D81-C560F74994B7"/>
          <p:cNvPicPr>
            <a:picLocks noChangeAspect="1"/>
          </p:cNvPicPr>
          <p:nvPr/>
        </p:nvPicPr>
        <p:blipFill>
          <a:blip r:embed="rId195" cstate="print">
            <a:extLst>
              <a:ext uri="{15FCACBF-2C2A-4B91-FA12-572C3778274F}"/>
            </a:extLst>
          </a:blip>
          <a:stretch>
            <a:fillRect/>
          </a:stretch>
        </p:blipFill>
        <p:spPr>
          <a:xfrm>
            <a:off x="2788149" y="2217750"/>
            <a:ext cx="19050" cy="28575"/>
          </a:xfrm>
          <a:prstGeom prst="rect">
            <a:avLst/>
          </a:prstGeom>
        </p:spPr>
      </p:pic>
      <p:pic>
        <p:nvPicPr>
          <p:cNvPr id="666" name="816EB86F-D8A7-4AA3-C98B-EEB7BB04C71D"/>
          <p:cNvPicPr>
            <a:picLocks noChangeAspect="1"/>
          </p:cNvPicPr>
          <p:nvPr/>
        </p:nvPicPr>
        <p:blipFill>
          <a:blip r:embed="rId196" cstate="print">
            <a:extLst>
              <a:ext uri="{C78BED76-D37F-4BA8-56F6-94DD6920089B}"/>
            </a:extLst>
          </a:blip>
          <a:stretch>
            <a:fillRect/>
          </a:stretch>
        </p:blipFill>
        <p:spPr>
          <a:xfrm>
            <a:off x="2850281" y="2208226"/>
            <a:ext cx="9525" cy="28575"/>
          </a:xfrm>
          <a:prstGeom prst="rect">
            <a:avLst/>
          </a:prstGeom>
        </p:spPr>
      </p:pic>
      <p:pic>
        <p:nvPicPr>
          <p:cNvPr id="667" name="B8BBC52D-8006-4C86-F5DF-E8E5AC73F6D5"/>
          <p:cNvPicPr>
            <a:picLocks noChangeAspect="1"/>
          </p:cNvPicPr>
          <p:nvPr/>
        </p:nvPicPr>
        <p:blipFill>
          <a:blip r:embed="rId197" cstate="print">
            <a:extLst>
              <a:ext uri="{11B70264-3BB1-4CA0-A857-A519D74AE892}"/>
            </a:extLst>
          </a:blip>
          <a:stretch>
            <a:fillRect/>
          </a:stretch>
        </p:blipFill>
        <p:spPr>
          <a:xfrm>
            <a:off x="2788149" y="2208226"/>
            <a:ext cx="19050" cy="28575"/>
          </a:xfrm>
          <a:prstGeom prst="rect">
            <a:avLst/>
          </a:prstGeom>
        </p:spPr>
      </p:pic>
      <p:pic>
        <p:nvPicPr>
          <p:cNvPr id="668" name="1BA9DBE7-50FA-4597-4D00-99A91CF13161"/>
          <p:cNvPicPr>
            <a:picLocks noChangeAspect="1"/>
          </p:cNvPicPr>
          <p:nvPr/>
        </p:nvPicPr>
        <p:blipFill>
          <a:blip r:embed="rId198" cstate="print">
            <a:extLst>
              <a:ext uri="{6B4587CE-DDE8-49DA-897E-02EC302806F4}"/>
            </a:extLst>
          </a:blip>
          <a:stretch>
            <a:fillRect/>
          </a:stretch>
        </p:blipFill>
        <p:spPr>
          <a:xfrm>
            <a:off x="2850281" y="2198700"/>
            <a:ext cx="9525" cy="28575"/>
          </a:xfrm>
          <a:prstGeom prst="rect">
            <a:avLst/>
          </a:prstGeom>
        </p:spPr>
      </p:pic>
      <p:pic>
        <p:nvPicPr>
          <p:cNvPr id="669" name="1211FBEC-BD7B-4E6F-DB0E-77A7764C5430"/>
          <p:cNvPicPr>
            <a:picLocks noChangeAspect="1"/>
          </p:cNvPicPr>
          <p:nvPr/>
        </p:nvPicPr>
        <p:blipFill>
          <a:blip r:embed="rId199" cstate="print">
            <a:extLst>
              <a:ext uri="{A476AB4F-2A60-4DE8-538F-951D07B0721D}"/>
            </a:extLst>
          </a:blip>
          <a:stretch>
            <a:fillRect/>
          </a:stretch>
        </p:blipFill>
        <p:spPr>
          <a:xfrm>
            <a:off x="2788149" y="2198700"/>
            <a:ext cx="19050" cy="28575"/>
          </a:xfrm>
          <a:prstGeom prst="rect">
            <a:avLst/>
          </a:prstGeom>
        </p:spPr>
      </p:pic>
      <p:pic>
        <p:nvPicPr>
          <p:cNvPr id="670" name="D46327F5-39A2-4625-1A2A-BD90BD57E8D8"/>
          <p:cNvPicPr>
            <a:picLocks noChangeAspect="1"/>
          </p:cNvPicPr>
          <p:nvPr/>
        </p:nvPicPr>
        <p:blipFill>
          <a:blip r:embed="rId200" cstate="print">
            <a:extLst>
              <a:ext uri="{D53C420F-6DC1-41D0-A1BA-5E20BED0C34A}"/>
            </a:extLst>
          </a:blip>
          <a:stretch>
            <a:fillRect/>
          </a:stretch>
        </p:blipFill>
        <p:spPr>
          <a:xfrm>
            <a:off x="2850281" y="2198700"/>
            <a:ext cx="9525" cy="19050"/>
          </a:xfrm>
          <a:prstGeom prst="rect">
            <a:avLst/>
          </a:prstGeom>
        </p:spPr>
      </p:pic>
      <p:pic>
        <p:nvPicPr>
          <p:cNvPr id="671" name="60D1C277-703F-4397-AD91-821AAD49245C"/>
          <p:cNvPicPr>
            <a:picLocks noChangeAspect="1"/>
          </p:cNvPicPr>
          <p:nvPr/>
        </p:nvPicPr>
        <p:blipFill>
          <a:blip r:embed="rId201" cstate="print">
            <a:extLst>
              <a:ext uri="{CEBC5D35-6FA8-4274-1D66-3E71B6BBEE03}"/>
            </a:extLst>
          </a:blip>
          <a:stretch>
            <a:fillRect/>
          </a:stretch>
        </p:blipFill>
        <p:spPr>
          <a:xfrm>
            <a:off x="2788149" y="2198700"/>
            <a:ext cx="19050" cy="19050"/>
          </a:xfrm>
          <a:prstGeom prst="rect">
            <a:avLst/>
          </a:prstGeom>
        </p:spPr>
      </p:pic>
      <p:pic>
        <p:nvPicPr>
          <p:cNvPr id="672" name="7B759FCE-733B-4A9A-5721-587CC3A5E971"/>
          <p:cNvPicPr>
            <a:picLocks noChangeAspect="1"/>
          </p:cNvPicPr>
          <p:nvPr/>
        </p:nvPicPr>
        <p:blipFill>
          <a:blip r:embed="rId202" cstate="print">
            <a:extLst>
              <a:ext uri="{C492104A-5B99-48EE-B3D6-B9B01DCE9B45}"/>
            </a:extLst>
          </a:blip>
          <a:stretch>
            <a:fillRect/>
          </a:stretch>
        </p:blipFill>
        <p:spPr>
          <a:xfrm>
            <a:off x="2850281" y="2189175"/>
            <a:ext cx="9525" cy="19050"/>
          </a:xfrm>
          <a:prstGeom prst="rect">
            <a:avLst/>
          </a:prstGeom>
        </p:spPr>
      </p:pic>
      <p:pic>
        <p:nvPicPr>
          <p:cNvPr id="673" name="0F576764-42B4-4E6E-348E-60CCA3F7F207"/>
          <p:cNvPicPr>
            <a:picLocks noChangeAspect="1"/>
          </p:cNvPicPr>
          <p:nvPr/>
        </p:nvPicPr>
        <p:blipFill>
          <a:blip r:embed="rId203" cstate="print">
            <a:extLst>
              <a:ext uri="{C2799071-C004-4026-9FE8-52D6940C94B7}"/>
            </a:extLst>
          </a:blip>
          <a:stretch>
            <a:fillRect/>
          </a:stretch>
        </p:blipFill>
        <p:spPr>
          <a:xfrm>
            <a:off x="2788149" y="2189175"/>
            <a:ext cx="19050" cy="19050"/>
          </a:xfrm>
          <a:prstGeom prst="rect">
            <a:avLst/>
          </a:prstGeom>
        </p:spPr>
      </p:pic>
      <p:pic>
        <p:nvPicPr>
          <p:cNvPr id="674" name="CDC7BA35-7602-46EB-B383-ED896C61A9DA"/>
          <p:cNvPicPr>
            <a:picLocks noChangeAspect="1"/>
          </p:cNvPicPr>
          <p:nvPr/>
        </p:nvPicPr>
        <p:blipFill>
          <a:blip r:embed="rId204" cstate="print">
            <a:extLst>
              <a:ext uri="{F0FB59BB-9356-4708-9914-B5F7339922F6}"/>
            </a:extLst>
          </a:blip>
          <a:stretch>
            <a:fillRect/>
          </a:stretch>
        </p:blipFill>
        <p:spPr>
          <a:xfrm>
            <a:off x="2850281" y="2179651"/>
            <a:ext cx="9525" cy="19050"/>
          </a:xfrm>
          <a:prstGeom prst="rect">
            <a:avLst/>
          </a:prstGeom>
        </p:spPr>
      </p:pic>
      <p:pic>
        <p:nvPicPr>
          <p:cNvPr id="675" name="67F8B5BA-4EEB-4CBD-FE18-BEA3E152E221"/>
          <p:cNvPicPr>
            <a:picLocks noChangeAspect="1"/>
          </p:cNvPicPr>
          <p:nvPr/>
        </p:nvPicPr>
        <p:blipFill>
          <a:blip r:embed="rId205" cstate="print">
            <a:extLst>
              <a:ext uri="{220A0A89-CA3B-4DAB-5FF0-9F9A79EF54B7}"/>
            </a:extLst>
          </a:blip>
          <a:stretch>
            <a:fillRect/>
          </a:stretch>
        </p:blipFill>
        <p:spPr>
          <a:xfrm>
            <a:off x="2788149" y="2179651"/>
            <a:ext cx="19050" cy="19050"/>
          </a:xfrm>
          <a:prstGeom prst="rect">
            <a:avLst/>
          </a:prstGeom>
        </p:spPr>
      </p:pic>
      <p:pic>
        <p:nvPicPr>
          <p:cNvPr id="676" name="3DEA6B0F-5BF4-4022-97D5-E26221285DCE"/>
          <p:cNvPicPr>
            <a:picLocks noChangeAspect="1"/>
          </p:cNvPicPr>
          <p:nvPr/>
        </p:nvPicPr>
        <p:blipFill>
          <a:blip r:embed="rId206" cstate="print">
            <a:extLst>
              <a:ext uri="{232CB276-0094-4CAA-27D2-2B483F122CF8}"/>
            </a:extLst>
          </a:blip>
          <a:stretch>
            <a:fillRect/>
          </a:stretch>
        </p:blipFill>
        <p:spPr>
          <a:xfrm>
            <a:off x="2850281" y="2170125"/>
            <a:ext cx="9525" cy="19050"/>
          </a:xfrm>
          <a:prstGeom prst="rect">
            <a:avLst/>
          </a:prstGeom>
        </p:spPr>
      </p:pic>
      <p:pic>
        <p:nvPicPr>
          <p:cNvPr id="677" name="33186114-E9D5-4435-173E-648FC6BFCD45"/>
          <p:cNvPicPr>
            <a:picLocks noChangeAspect="1"/>
          </p:cNvPicPr>
          <p:nvPr/>
        </p:nvPicPr>
        <p:blipFill>
          <a:blip r:embed="rId207" cstate="print">
            <a:extLst>
              <a:ext uri="{4ADD5588-3190-4E55-82D0-2CBB7CDC2837}"/>
            </a:extLst>
          </a:blip>
          <a:stretch>
            <a:fillRect/>
          </a:stretch>
        </p:blipFill>
        <p:spPr>
          <a:xfrm>
            <a:off x="2788149" y="2170125"/>
            <a:ext cx="19050" cy="19050"/>
          </a:xfrm>
          <a:prstGeom prst="rect">
            <a:avLst/>
          </a:prstGeom>
        </p:spPr>
      </p:pic>
      <p:pic>
        <p:nvPicPr>
          <p:cNvPr id="678" name="91097A9A-C947-477B-D885-A162BCD030ED"/>
          <p:cNvPicPr>
            <a:picLocks noChangeAspect="1"/>
          </p:cNvPicPr>
          <p:nvPr/>
        </p:nvPicPr>
        <p:blipFill>
          <a:blip r:embed="rId208" cstate="print">
            <a:extLst>
              <a:ext uri="{B0AD1A31-4A55-45B4-4A8B-271EF73C7A7F}"/>
            </a:extLst>
          </a:blip>
          <a:stretch>
            <a:fillRect/>
          </a:stretch>
        </p:blipFill>
        <p:spPr>
          <a:xfrm>
            <a:off x="2850281" y="2160600"/>
            <a:ext cx="9525" cy="19050"/>
          </a:xfrm>
          <a:prstGeom prst="rect">
            <a:avLst/>
          </a:prstGeom>
        </p:spPr>
      </p:pic>
      <p:pic>
        <p:nvPicPr>
          <p:cNvPr id="679" name="F3CF0989-2304-4858-1D9D-D418B978AEC9"/>
          <p:cNvPicPr>
            <a:picLocks noChangeAspect="1"/>
          </p:cNvPicPr>
          <p:nvPr/>
        </p:nvPicPr>
        <p:blipFill>
          <a:blip r:embed="rId209" cstate="print">
            <a:extLst>
              <a:ext uri="{15FF33F6-295F-435D-9BB6-01E04E18076B}"/>
            </a:extLst>
          </a:blip>
          <a:stretch>
            <a:fillRect/>
          </a:stretch>
        </p:blipFill>
        <p:spPr>
          <a:xfrm>
            <a:off x="2788149" y="2160600"/>
            <a:ext cx="19050" cy="19050"/>
          </a:xfrm>
          <a:prstGeom prst="rect">
            <a:avLst/>
          </a:prstGeom>
        </p:spPr>
      </p:pic>
      <p:pic>
        <p:nvPicPr>
          <p:cNvPr id="680" name="F83FCA6E-D966-4377-9D13-1B52CDDAE196"/>
          <p:cNvPicPr>
            <a:picLocks noChangeAspect="1"/>
          </p:cNvPicPr>
          <p:nvPr/>
        </p:nvPicPr>
        <p:blipFill>
          <a:blip r:embed="rId210" cstate="print">
            <a:extLst>
              <a:ext uri="{87FBE7AA-649D-46B5-A7A7-D6B22040063B}"/>
            </a:extLst>
          </a:blip>
          <a:stretch>
            <a:fillRect/>
          </a:stretch>
        </p:blipFill>
        <p:spPr>
          <a:xfrm>
            <a:off x="2850281" y="2151076"/>
            <a:ext cx="9525" cy="19050"/>
          </a:xfrm>
          <a:prstGeom prst="rect">
            <a:avLst/>
          </a:prstGeom>
        </p:spPr>
      </p:pic>
      <p:pic>
        <p:nvPicPr>
          <p:cNvPr id="681" name="B49D6528-C4D5-4392-2A58-4E60DD47E6C0"/>
          <p:cNvPicPr>
            <a:picLocks noChangeAspect="1"/>
          </p:cNvPicPr>
          <p:nvPr/>
        </p:nvPicPr>
        <p:blipFill>
          <a:blip r:embed="rId211" cstate="print">
            <a:extLst>
              <a:ext uri="{7C5E472F-E49E-4684-B8A2-BBAFA9513ACF}"/>
            </a:extLst>
          </a:blip>
          <a:stretch>
            <a:fillRect/>
          </a:stretch>
        </p:blipFill>
        <p:spPr>
          <a:xfrm>
            <a:off x="2788149" y="2151076"/>
            <a:ext cx="19050" cy="19050"/>
          </a:xfrm>
          <a:prstGeom prst="rect">
            <a:avLst/>
          </a:prstGeom>
        </p:spPr>
      </p:pic>
      <p:pic>
        <p:nvPicPr>
          <p:cNvPr id="682" name="94FFCC1B-A78E-4252-93EB-B5E90C6ADD79"/>
          <p:cNvPicPr>
            <a:picLocks noChangeAspect="1"/>
          </p:cNvPicPr>
          <p:nvPr/>
        </p:nvPicPr>
        <p:blipFill>
          <a:blip r:embed="rId212" cstate="print">
            <a:extLst>
              <a:ext uri="{8088345C-BCE6-4718-4CE6-A61A6FFFE305}"/>
            </a:extLst>
          </a:blip>
          <a:stretch>
            <a:fillRect/>
          </a:stretch>
        </p:blipFill>
        <p:spPr>
          <a:xfrm>
            <a:off x="2850281" y="2141550"/>
            <a:ext cx="9525" cy="19050"/>
          </a:xfrm>
          <a:prstGeom prst="rect">
            <a:avLst/>
          </a:prstGeom>
        </p:spPr>
      </p:pic>
      <p:pic>
        <p:nvPicPr>
          <p:cNvPr id="683" name="A74741A0-72E0-42B9-B08C-770C34AEAF38"/>
          <p:cNvPicPr>
            <a:picLocks noChangeAspect="1"/>
          </p:cNvPicPr>
          <p:nvPr/>
        </p:nvPicPr>
        <p:blipFill>
          <a:blip r:embed="rId213" cstate="print">
            <a:extLst>
              <a:ext uri="{03AA75DF-C467-4556-0B51-0480479E5BBC}"/>
            </a:extLst>
          </a:blip>
          <a:stretch>
            <a:fillRect/>
          </a:stretch>
        </p:blipFill>
        <p:spPr>
          <a:xfrm>
            <a:off x="2788149" y="2141550"/>
            <a:ext cx="19050" cy="19050"/>
          </a:xfrm>
          <a:prstGeom prst="rect">
            <a:avLst/>
          </a:prstGeom>
        </p:spPr>
      </p:pic>
      <p:pic>
        <p:nvPicPr>
          <p:cNvPr id="684" name="BA9A9880-241A-4BDE-4B88-36A6CA4E68C9"/>
          <p:cNvPicPr>
            <a:picLocks noChangeAspect="1"/>
          </p:cNvPicPr>
          <p:nvPr/>
        </p:nvPicPr>
        <p:blipFill>
          <a:blip r:embed="rId214" cstate="print">
            <a:extLst>
              <a:ext uri="{FABCB96A-A463-4ECB-956A-F0A0EAB5698F}"/>
            </a:extLst>
          </a:blip>
          <a:stretch>
            <a:fillRect/>
          </a:stretch>
        </p:blipFill>
        <p:spPr>
          <a:xfrm>
            <a:off x="2850281" y="2132025"/>
            <a:ext cx="9525" cy="19050"/>
          </a:xfrm>
          <a:prstGeom prst="rect">
            <a:avLst/>
          </a:prstGeom>
        </p:spPr>
      </p:pic>
      <p:pic>
        <p:nvPicPr>
          <p:cNvPr id="685" name="5435AAAE-DB4B-4362-E473-0D325A89B14E"/>
          <p:cNvPicPr>
            <a:picLocks noChangeAspect="1"/>
          </p:cNvPicPr>
          <p:nvPr/>
        </p:nvPicPr>
        <p:blipFill>
          <a:blip r:embed="rId215" cstate="print">
            <a:extLst>
              <a:ext uri="{9C32329C-55D0-4BCE-704A-C3914129785C}"/>
            </a:extLst>
          </a:blip>
          <a:stretch>
            <a:fillRect/>
          </a:stretch>
        </p:blipFill>
        <p:spPr>
          <a:xfrm>
            <a:off x="2788149" y="2132025"/>
            <a:ext cx="19050" cy="19050"/>
          </a:xfrm>
          <a:prstGeom prst="rect">
            <a:avLst/>
          </a:prstGeom>
        </p:spPr>
      </p:pic>
      <p:pic>
        <p:nvPicPr>
          <p:cNvPr id="686" name="39EB596B-96DC-44B3-F27C-BCFA1B6D5001"/>
          <p:cNvPicPr>
            <a:picLocks noChangeAspect="1"/>
          </p:cNvPicPr>
          <p:nvPr/>
        </p:nvPicPr>
        <p:blipFill>
          <a:blip r:embed="rId216" cstate="print">
            <a:extLst>
              <a:ext uri="{8A936C83-0042-4573-E19C-13FAB71214E8}"/>
            </a:extLst>
          </a:blip>
          <a:stretch>
            <a:fillRect/>
          </a:stretch>
        </p:blipFill>
        <p:spPr>
          <a:xfrm>
            <a:off x="2850281" y="2122501"/>
            <a:ext cx="9525" cy="28575"/>
          </a:xfrm>
          <a:prstGeom prst="rect">
            <a:avLst/>
          </a:prstGeom>
        </p:spPr>
      </p:pic>
      <p:pic>
        <p:nvPicPr>
          <p:cNvPr id="687" name="651AB555-0FCE-41F3-080F-5C04D07228EB"/>
          <p:cNvPicPr>
            <a:picLocks noChangeAspect="1"/>
          </p:cNvPicPr>
          <p:nvPr/>
        </p:nvPicPr>
        <p:blipFill>
          <a:blip r:embed="rId217" cstate="print">
            <a:extLst>
              <a:ext uri="{0FA363B4-0291-4946-8BEA-F6CA203C7394}"/>
            </a:extLst>
          </a:blip>
          <a:stretch>
            <a:fillRect/>
          </a:stretch>
        </p:blipFill>
        <p:spPr>
          <a:xfrm>
            <a:off x="2788149" y="2122501"/>
            <a:ext cx="19050" cy="28575"/>
          </a:xfrm>
          <a:prstGeom prst="rect">
            <a:avLst/>
          </a:prstGeom>
        </p:spPr>
      </p:pic>
      <p:pic>
        <p:nvPicPr>
          <p:cNvPr id="688" name="0E397DB9-643C-48B0-E401-54EDD0B4D937"/>
          <p:cNvPicPr>
            <a:picLocks noChangeAspect="1"/>
          </p:cNvPicPr>
          <p:nvPr/>
        </p:nvPicPr>
        <p:blipFill>
          <a:blip r:embed="rId218" cstate="print">
            <a:extLst>
              <a:ext uri="{800C9A2B-B2C1-4537-E97F-6D3A74F12FFC}"/>
            </a:extLst>
          </a:blip>
          <a:stretch>
            <a:fillRect/>
          </a:stretch>
        </p:blipFill>
        <p:spPr>
          <a:xfrm>
            <a:off x="2850281" y="2112975"/>
            <a:ext cx="9525" cy="28575"/>
          </a:xfrm>
          <a:prstGeom prst="rect">
            <a:avLst/>
          </a:prstGeom>
        </p:spPr>
      </p:pic>
      <p:pic>
        <p:nvPicPr>
          <p:cNvPr id="689" name="C6A85B70-EF62-48D3-A164-23F18878656E"/>
          <p:cNvPicPr>
            <a:picLocks noChangeAspect="1"/>
          </p:cNvPicPr>
          <p:nvPr/>
        </p:nvPicPr>
        <p:blipFill>
          <a:blip r:embed="rId219" cstate="print">
            <a:extLst>
              <a:ext uri="{BB28D6B4-F19C-4DCA-13DE-A3F13549A0BF}"/>
            </a:extLst>
          </a:blip>
          <a:stretch>
            <a:fillRect/>
          </a:stretch>
        </p:blipFill>
        <p:spPr>
          <a:xfrm>
            <a:off x="2788149" y="2112975"/>
            <a:ext cx="19050" cy="28575"/>
          </a:xfrm>
          <a:prstGeom prst="rect">
            <a:avLst/>
          </a:prstGeom>
        </p:spPr>
      </p:pic>
      <p:pic>
        <p:nvPicPr>
          <p:cNvPr id="690" name="8AB8FC53-276F-4B27-B28B-9B03AB919506"/>
          <p:cNvPicPr>
            <a:picLocks noChangeAspect="1"/>
          </p:cNvPicPr>
          <p:nvPr/>
        </p:nvPicPr>
        <p:blipFill>
          <a:blip r:embed="rId220" cstate="print">
            <a:extLst>
              <a:ext uri="{DA1D1BF8-0EED-4730-A2B3-EFA9A1809F23}"/>
            </a:extLst>
          </a:blip>
          <a:stretch>
            <a:fillRect/>
          </a:stretch>
        </p:blipFill>
        <p:spPr>
          <a:xfrm>
            <a:off x="2850281" y="2103450"/>
            <a:ext cx="9525" cy="28575"/>
          </a:xfrm>
          <a:prstGeom prst="rect">
            <a:avLst/>
          </a:prstGeom>
        </p:spPr>
      </p:pic>
      <p:pic>
        <p:nvPicPr>
          <p:cNvPr id="691" name="C5593F63-0A27-47BB-E2CE-B66A9C93FCEB"/>
          <p:cNvPicPr>
            <a:picLocks noChangeAspect="1"/>
          </p:cNvPicPr>
          <p:nvPr/>
        </p:nvPicPr>
        <p:blipFill>
          <a:blip r:embed="rId221" cstate="print">
            <a:extLst>
              <a:ext uri="{3119BCFA-D4EF-489F-CE12-1B802DF88B98}"/>
            </a:extLst>
          </a:blip>
          <a:stretch>
            <a:fillRect/>
          </a:stretch>
        </p:blipFill>
        <p:spPr>
          <a:xfrm>
            <a:off x="2788149" y="2103450"/>
            <a:ext cx="19050" cy="28575"/>
          </a:xfrm>
          <a:prstGeom prst="rect">
            <a:avLst/>
          </a:prstGeom>
        </p:spPr>
      </p:pic>
      <p:pic>
        <p:nvPicPr>
          <p:cNvPr id="692" name="78288D38-93CC-40EF-F2AA-7982D1A4C852"/>
          <p:cNvPicPr>
            <a:picLocks noChangeAspect="1"/>
          </p:cNvPicPr>
          <p:nvPr/>
        </p:nvPicPr>
        <p:blipFill>
          <a:blip r:embed="rId222" cstate="print">
            <a:extLst>
              <a:ext uri="{C842D0D6-FD28-4869-7E5C-87A3FC1D9936}"/>
            </a:extLst>
          </a:blip>
          <a:stretch>
            <a:fillRect/>
          </a:stretch>
        </p:blipFill>
        <p:spPr>
          <a:xfrm>
            <a:off x="2850281" y="2093925"/>
            <a:ext cx="9525" cy="28575"/>
          </a:xfrm>
          <a:prstGeom prst="rect">
            <a:avLst/>
          </a:prstGeom>
        </p:spPr>
      </p:pic>
      <p:pic>
        <p:nvPicPr>
          <p:cNvPr id="693" name="357E4108-783B-4C92-14D3-308E945500CA"/>
          <p:cNvPicPr>
            <a:picLocks noChangeAspect="1"/>
          </p:cNvPicPr>
          <p:nvPr/>
        </p:nvPicPr>
        <p:blipFill>
          <a:blip r:embed="rId223" cstate="print">
            <a:extLst>
              <a:ext uri="{4A36419B-CB0A-4740-7481-E9B03D357AD2}"/>
            </a:extLst>
          </a:blip>
          <a:stretch>
            <a:fillRect/>
          </a:stretch>
        </p:blipFill>
        <p:spPr>
          <a:xfrm>
            <a:off x="2788149" y="2093925"/>
            <a:ext cx="19050" cy="28575"/>
          </a:xfrm>
          <a:prstGeom prst="rect">
            <a:avLst/>
          </a:prstGeom>
        </p:spPr>
      </p:pic>
      <p:pic>
        <p:nvPicPr>
          <p:cNvPr id="694" name="C53A7D90-C856-4997-DD6F-89C8A4E26242"/>
          <p:cNvPicPr>
            <a:picLocks noChangeAspect="1"/>
          </p:cNvPicPr>
          <p:nvPr/>
        </p:nvPicPr>
        <p:blipFill>
          <a:blip r:embed="rId224" cstate="print">
            <a:extLst>
              <a:ext uri="{B35BD7E3-CFA3-4C10-F2DC-9F2EC003E318}"/>
            </a:extLst>
          </a:blip>
          <a:stretch>
            <a:fillRect/>
          </a:stretch>
        </p:blipFill>
        <p:spPr>
          <a:xfrm>
            <a:off x="2850281" y="2084400"/>
            <a:ext cx="9525" cy="28575"/>
          </a:xfrm>
          <a:prstGeom prst="rect">
            <a:avLst/>
          </a:prstGeom>
        </p:spPr>
      </p:pic>
      <p:pic>
        <p:nvPicPr>
          <p:cNvPr id="695" name="4B9D4F77-92FA-451C-6890-D186502247E5"/>
          <p:cNvPicPr>
            <a:picLocks noChangeAspect="1"/>
          </p:cNvPicPr>
          <p:nvPr/>
        </p:nvPicPr>
        <p:blipFill>
          <a:blip r:embed="rId225" cstate="print">
            <a:extLst>
              <a:ext uri="{8711606D-8D61-4EF0-BE63-EEC933EBED2A}"/>
            </a:extLst>
          </a:blip>
          <a:stretch>
            <a:fillRect/>
          </a:stretch>
        </p:blipFill>
        <p:spPr>
          <a:xfrm>
            <a:off x="2788149" y="2084400"/>
            <a:ext cx="19050" cy="28575"/>
          </a:xfrm>
          <a:prstGeom prst="rect">
            <a:avLst/>
          </a:prstGeom>
        </p:spPr>
      </p:pic>
      <p:pic>
        <p:nvPicPr>
          <p:cNvPr id="696" name="49B1D7F8-E008-4ADB-BA55-66EF6C236129"/>
          <p:cNvPicPr>
            <a:picLocks noChangeAspect="1"/>
          </p:cNvPicPr>
          <p:nvPr/>
        </p:nvPicPr>
        <p:blipFill>
          <a:blip r:embed="rId226" cstate="print">
            <a:extLst>
              <a:ext uri="{BF955807-0306-449A-C7D9-04F2E3C62E0F}"/>
            </a:extLst>
          </a:blip>
          <a:stretch>
            <a:fillRect/>
          </a:stretch>
        </p:blipFill>
        <p:spPr>
          <a:xfrm>
            <a:off x="2850281" y="2074875"/>
            <a:ext cx="9525" cy="28575"/>
          </a:xfrm>
          <a:prstGeom prst="rect">
            <a:avLst/>
          </a:prstGeom>
        </p:spPr>
      </p:pic>
      <p:pic>
        <p:nvPicPr>
          <p:cNvPr id="697" name="A27E7A35-6526-4C26-EBFC-C8E357AC67DC"/>
          <p:cNvPicPr>
            <a:picLocks noChangeAspect="1"/>
          </p:cNvPicPr>
          <p:nvPr/>
        </p:nvPicPr>
        <p:blipFill>
          <a:blip r:embed="rId227" cstate="print">
            <a:extLst>
              <a:ext uri="{065F3797-B4AD-4373-E6A8-4093E498F7BD}"/>
            </a:extLst>
          </a:blip>
          <a:stretch>
            <a:fillRect/>
          </a:stretch>
        </p:blipFill>
        <p:spPr>
          <a:xfrm>
            <a:off x="2788149" y="2074875"/>
            <a:ext cx="19050" cy="28575"/>
          </a:xfrm>
          <a:prstGeom prst="rect">
            <a:avLst/>
          </a:prstGeom>
        </p:spPr>
      </p:pic>
      <p:pic>
        <p:nvPicPr>
          <p:cNvPr id="698" name="5345F316-83C7-4A47-FB79-F93E9D92828E"/>
          <p:cNvPicPr>
            <a:picLocks noChangeAspect="1"/>
          </p:cNvPicPr>
          <p:nvPr/>
        </p:nvPicPr>
        <p:blipFill>
          <a:blip r:embed="rId228" cstate="print">
            <a:extLst>
              <a:ext uri="{898E789C-245E-40D9-6B4E-629E865140BC}"/>
            </a:extLst>
          </a:blip>
          <a:stretch>
            <a:fillRect/>
          </a:stretch>
        </p:blipFill>
        <p:spPr>
          <a:xfrm>
            <a:off x="2850281" y="2065350"/>
            <a:ext cx="9525" cy="28575"/>
          </a:xfrm>
          <a:prstGeom prst="rect">
            <a:avLst/>
          </a:prstGeom>
        </p:spPr>
      </p:pic>
      <p:pic>
        <p:nvPicPr>
          <p:cNvPr id="699" name="EC2A12C8-0550-4763-CAD5-C3D5BE91A8C6"/>
          <p:cNvPicPr>
            <a:picLocks noChangeAspect="1"/>
          </p:cNvPicPr>
          <p:nvPr/>
        </p:nvPicPr>
        <p:blipFill>
          <a:blip r:embed="rId229" cstate="print">
            <a:extLst>
              <a:ext uri="{5384E3C3-4A7F-4AA1-BB50-EEF0B1F41422}"/>
            </a:extLst>
          </a:blip>
          <a:stretch>
            <a:fillRect/>
          </a:stretch>
        </p:blipFill>
        <p:spPr>
          <a:xfrm>
            <a:off x="2788149" y="2065350"/>
            <a:ext cx="19050" cy="28575"/>
          </a:xfrm>
          <a:prstGeom prst="rect">
            <a:avLst/>
          </a:prstGeom>
        </p:spPr>
      </p:pic>
      <p:pic>
        <p:nvPicPr>
          <p:cNvPr id="700" name="9412B51C-E501-4627-F986-A2266A5C1B0D"/>
          <p:cNvPicPr>
            <a:picLocks noChangeAspect="1"/>
          </p:cNvPicPr>
          <p:nvPr/>
        </p:nvPicPr>
        <p:blipFill>
          <a:blip r:embed="rId230" cstate="print">
            <a:extLst>
              <a:ext uri="{4079FFDC-4075-4B7A-7118-4DAD9FFF77F6}"/>
            </a:extLst>
          </a:blip>
          <a:stretch>
            <a:fillRect/>
          </a:stretch>
        </p:blipFill>
        <p:spPr>
          <a:xfrm>
            <a:off x="2850281" y="2055825"/>
            <a:ext cx="9525" cy="28575"/>
          </a:xfrm>
          <a:prstGeom prst="rect">
            <a:avLst/>
          </a:prstGeom>
        </p:spPr>
      </p:pic>
      <p:pic>
        <p:nvPicPr>
          <p:cNvPr id="701" name="095C2FC9-34E0-4622-E20E-D9B0C419A79D"/>
          <p:cNvPicPr>
            <a:picLocks noChangeAspect="1"/>
          </p:cNvPicPr>
          <p:nvPr/>
        </p:nvPicPr>
        <p:blipFill>
          <a:blip r:embed="rId231" cstate="print">
            <a:extLst>
              <a:ext uri="{FC17D2F1-10A5-471F-5D53-C0043CF69D4C}"/>
            </a:extLst>
          </a:blip>
          <a:stretch>
            <a:fillRect/>
          </a:stretch>
        </p:blipFill>
        <p:spPr>
          <a:xfrm>
            <a:off x="2788149" y="2055825"/>
            <a:ext cx="19050" cy="28575"/>
          </a:xfrm>
          <a:prstGeom prst="rect">
            <a:avLst/>
          </a:prstGeom>
        </p:spPr>
      </p:pic>
      <p:pic>
        <p:nvPicPr>
          <p:cNvPr id="702" name="17DBCBE3-2B1F-4226-72B8-93C139341269"/>
          <p:cNvPicPr>
            <a:picLocks noChangeAspect="1"/>
          </p:cNvPicPr>
          <p:nvPr/>
        </p:nvPicPr>
        <p:blipFill>
          <a:blip r:embed="rId232" cstate="print">
            <a:extLst>
              <a:ext uri="{26F68C2A-093F-4FB4-C864-108F581FA05C}"/>
            </a:extLst>
          </a:blip>
          <a:stretch>
            <a:fillRect/>
          </a:stretch>
        </p:blipFill>
        <p:spPr>
          <a:xfrm>
            <a:off x="2850281" y="2046300"/>
            <a:ext cx="9525" cy="28575"/>
          </a:xfrm>
          <a:prstGeom prst="rect">
            <a:avLst/>
          </a:prstGeom>
        </p:spPr>
      </p:pic>
      <p:pic>
        <p:nvPicPr>
          <p:cNvPr id="703" name="4B8E981D-21F6-4E1C-A37E-E8DF17A0EA97"/>
          <p:cNvPicPr>
            <a:picLocks noChangeAspect="1"/>
          </p:cNvPicPr>
          <p:nvPr/>
        </p:nvPicPr>
        <p:blipFill>
          <a:blip r:embed="rId233" cstate="print">
            <a:extLst>
              <a:ext uri="{FA6EFEE0-BBCA-4A6E-ADF1-14C1F662DF9E}"/>
            </a:extLst>
          </a:blip>
          <a:stretch>
            <a:fillRect/>
          </a:stretch>
        </p:blipFill>
        <p:spPr>
          <a:xfrm>
            <a:off x="2788149" y="2046300"/>
            <a:ext cx="19050" cy="28575"/>
          </a:xfrm>
          <a:prstGeom prst="rect">
            <a:avLst/>
          </a:prstGeom>
        </p:spPr>
      </p:pic>
      <p:pic>
        <p:nvPicPr>
          <p:cNvPr id="704" name="BBB7A2DE-CF6F-43C9-64ED-2AF8DBD847F9"/>
          <p:cNvPicPr>
            <a:picLocks noChangeAspect="1"/>
          </p:cNvPicPr>
          <p:nvPr/>
        </p:nvPicPr>
        <p:blipFill>
          <a:blip r:embed="rId234" cstate="print">
            <a:extLst>
              <a:ext uri="{A87B518B-9FD1-4F6E-D1C7-CCA4CB337E7B}"/>
            </a:extLst>
          </a:blip>
          <a:stretch>
            <a:fillRect/>
          </a:stretch>
        </p:blipFill>
        <p:spPr>
          <a:xfrm>
            <a:off x="2850281" y="2046300"/>
            <a:ext cx="9525" cy="19050"/>
          </a:xfrm>
          <a:prstGeom prst="rect">
            <a:avLst/>
          </a:prstGeom>
        </p:spPr>
      </p:pic>
      <p:pic>
        <p:nvPicPr>
          <p:cNvPr id="705" name="01737C8A-FE8E-458F-D51A-32C20D09AE04"/>
          <p:cNvPicPr>
            <a:picLocks noChangeAspect="1"/>
          </p:cNvPicPr>
          <p:nvPr/>
        </p:nvPicPr>
        <p:blipFill>
          <a:blip r:embed="rId235" cstate="print">
            <a:extLst>
              <a:ext uri="{F7769E6F-C5A1-4416-B47A-673C6E4648EB}"/>
            </a:extLst>
          </a:blip>
          <a:stretch>
            <a:fillRect/>
          </a:stretch>
        </p:blipFill>
        <p:spPr>
          <a:xfrm>
            <a:off x="2788149" y="2046300"/>
            <a:ext cx="19050" cy="19050"/>
          </a:xfrm>
          <a:prstGeom prst="rect">
            <a:avLst/>
          </a:prstGeom>
        </p:spPr>
      </p:pic>
      <p:pic>
        <p:nvPicPr>
          <p:cNvPr id="706" name="B3A701B2-71C7-4DA8-7C5F-6F9E36403706"/>
          <p:cNvPicPr>
            <a:picLocks noChangeAspect="1"/>
          </p:cNvPicPr>
          <p:nvPr/>
        </p:nvPicPr>
        <p:blipFill>
          <a:blip r:embed="rId236" cstate="print">
            <a:extLst>
              <a:ext uri="{9D4EE0DC-90AA-4B9B-737C-F89426BB4449}"/>
            </a:extLst>
          </a:blip>
          <a:stretch>
            <a:fillRect/>
          </a:stretch>
        </p:blipFill>
        <p:spPr>
          <a:xfrm>
            <a:off x="2850281" y="2036775"/>
            <a:ext cx="9525" cy="19050"/>
          </a:xfrm>
          <a:prstGeom prst="rect">
            <a:avLst/>
          </a:prstGeom>
        </p:spPr>
      </p:pic>
      <p:pic>
        <p:nvPicPr>
          <p:cNvPr id="707" name="95E8904B-FB05-46E2-A68C-57CAF30B05A9"/>
          <p:cNvPicPr>
            <a:picLocks noChangeAspect="1"/>
          </p:cNvPicPr>
          <p:nvPr/>
        </p:nvPicPr>
        <p:blipFill>
          <a:blip r:embed="rId237" cstate="print">
            <a:extLst>
              <a:ext uri="{F954C061-ED74-411C-D393-B233337E1B67}"/>
            </a:extLst>
          </a:blip>
          <a:stretch>
            <a:fillRect/>
          </a:stretch>
        </p:blipFill>
        <p:spPr>
          <a:xfrm>
            <a:off x="2788149" y="2036775"/>
            <a:ext cx="19050" cy="19050"/>
          </a:xfrm>
          <a:prstGeom prst="rect">
            <a:avLst/>
          </a:prstGeom>
        </p:spPr>
      </p:pic>
      <p:pic>
        <p:nvPicPr>
          <p:cNvPr id="708" name="576E20A4-3964-446A-B6F1-449CC3607D74"/>
          <p:cNvPicPr>
            <a:picLocks noChangeAspect="1"/>
          </p:cNvPicPr>
          <p:nvPr/>
        </p:nvPicPr>
        <p:blipFill>
          <a:blip r:embed="rId238" cstate="print">
            <a:extLst>
              <a:ext uri="{B8EAD5DA-2552-4BA5-7475-19B82676FAE4}"/>
            </a:extLst>
          </a:blip>
          <a:stretch>
            <a:fillRect/>
          </a:stretch>
        </p:blipFill>
        <p:spPr>
          <a:xfrm>
            <a:off x="2850281" y="2027250"/>
            <a:ext cx="9525" cy="19050"/>
          </a:xfrm>
          <a:prstGeom prst="rect">
            <a:avLst/>
          </a:prstGeom>
        </p:spPr>
      </p:pic>
      <p:pic>
        <p:nvPicPr>
          <p:cNvPr id="709" name="D7AD86EB-8C13-4982-4CDE-4C793D3C5849"/>
          <p:cNvPicPr>
            <a:picLocks noChangeAspect="1"/>
          </p:cNvPicPr>
          <p:nvPr/>
        </p:nvPicPr>
        <p:blipFill>
          <a:blip r:embed="rId239" cstate="print">
            <a:extLst>
              <a:ext uri="{3623E023-C7F2-4D52-2B94-679DD2B24E0C}"/>
            </a:extLst>
          </a:blip>
          <a:stretch>
            <a:fillRect/>
          </a:stretch>
        </p:blipFill>
        <p:spPr>
          <a:xfrm>
            <a:off x="2788149" y="2027250"/>
            <a:ext cx="19050" cy="19050"/>
          </a:xfrm>
          <a:prstGeom prst="rect">
            <a:avLst/>
          </a:prstGeom>
        </p:spPr>
      </p:pic>
      <p:pic>
        <p:nvPicPr>
          <p:cNvPr id="710" name="C5D9B70B-197A-419B-5399-34E4727FF189"/>
          <p:cNvPicPr>
            <a:picLocks noChangeAspect="1"/>
          </p:cNvPicPr>
          <p:nvPr/>
        </p:nvPicPr>
        <p:blipFill>
          <a:blip r:embed="rId240" cstate="print">
            <a:extLst>
              <a:ext uri="{324FAA28-D5BE-45D6-1442-3B57074445CB}"/>
            </a:extLst>
          </a:blip>
          <a:stretch>
            <a:fillRect/>
          </a:stretch>
        </p:blipFill>
        <p:spPr>
          <a:xfrm>
            <a:off x="2850281" y="2017725"/>
            <a:ext cx="9525" cy="19050"/>
          </a:xfrm>
          <a:prstGeom prst="rect">
            <a:avLst/>
          </a:prstGeom>
        </p:spPr>
      </p:pic>
      <p:pic>
        <p:nvPicPr>
          <p:cNvPr id="711" name="0A4E04A0-A9D3-45C3-7A85-BCDDD2F44F23"/>
          <p:cNvPicPr>
            <a:picLocks noChangeAspect="1"/>
          </p:cNvPicPr>
          <p:nvPr/>
        </p:nvPicPr>
        <p:blipFill>
          <a:blip r:embed="rId241" cstate="print">
            <a:extLst>
              <a:ext uri="{A97E5DE8-6336-4729-F61C-005FC5F54B6E}"/>
            </a:extLst>
          </a:blip>
          <a:stretch>
            <a:fillRect/>
          </a:stretch>
        </p:blipFill>
        <p:spPr>
          <a:xfrm>
            <a:off x="2788149" y="2017725"/>
            <a:ext cx="19050" cy="19050"/>
          </a:xfrm>
          <a:prstGeom prst="rect">
            <a:avLst/>
          </a:prstGeom>
        </p:spPr>
      </p:pic>
      <p:pic>
        <p:nvPicPr>
          <p:cNvPr id="712" name="0C617824-AA64-4B56-3531-4D697D803A43"/>
          <p:cNvPicPr>
            <a:picLocks noChangeAspect="1"/>
          </p:cNvPicPr>
          <p:nvPr/>
        </p:nvPicPr>
        <p:blipFill>
          <a:blip r:embed="rId242" cstate="print">
            <a:extLst>
              <a:ext uri="{61AE287C-CBA7-42B6-E313-7A594A446A5B}"/>
            </a:extLst>
          </a:blip>
          <a:stretch>
            <a:fillRect/>
          </a:stretch>
        </p:blipFill>
        <p:spPr>
          <a:xfrm>
            <a:off x="2850281" y="2008200"/>
            <a:ext cx="9525" cy="19050"/>
          </a:xfrm>
          <a:prstGeom prst="rect">
            <a:avLst/>
          </a:prstGeom>
        </p:spPr>
      </p:pic>
      <p:pic>
        <p:nvPicPr>
          <p:cNvPr id="713" name="13F18C28-9772-429E-DBEA-793FE6C870F3"/>
          <p:cNvPicPr>
            <a:picLocks noChangeAspect="1"/>
          </p:cNvPicPr>
          <p:nvPr/>
        </p:nvPicPr>
        <p:blipFill>
          <a:blip r:embed="rId243" cstate="print">
            <a:extLst>
              <a:ext uri="{ACB50F9D-CB74-4F6E-4BBC-41F45996C15B}"/>
            </a:extLst>
          </a:blip>
          <a:stretch>
            <a:fillRect/>
          </a:stretch>
        </p:blipFill>
        <p:spPr>
          <a:xfrm>
            <a:off x="2788149" y="2008200"/>
            <a:ext cx="19050" cy="19050"/>
          </a:xfrm>
          <a:prstGeom prst="rect">
            <a:avLst/>
          </a:prstGeom>
        </p:spPr>
      </p:pic>
      <p:pic>
        <p:nvPicPr>
          <p:cNvPr id="714" name="F5F1C907-8437-4AC1-9497-F09274B6D360"/>
          <p:cNvPicPr>
            <a:picLocks noChangeAspect="1"/>
          </p:cNvPicPr>
          <p:nvPr/>
        </p:nvPicPr>
        <p:blipFill>
          <a:blip r:embed="rId244" cstate="print">
            <a:extLst>
              <a:ext uri="{E9E66E05-230B-4B51-A405-D87216234F9B}"/>
            </a:extLst>
          </a:blip>
          <a:stretch>
            <a:fillRect/>
          </a:stretch>
        </p:blipFill>
        <p:spPr>
          <a:xfrm>
            <a:off x="2850281" y="1998675"/>
            <a:ext cx="9525" cy="19050"/>
          </a:xfrm>
          <a:prstGeom prst="rect">
            <a:avLst/>
          </a:prstGeom>
        </p:spPr>
      </p:pic>
      <p:pic>
        <p:nvPicPr>
          <p:cNvPr id="715" name="E6C6053F-59FA-41A8-DE02-0DE6BFFC7D27"/>
          <p:cNvPicPr>
            <a:picLocks noChangeAspect="1"/>
          </p:cNvPicPr>
          <p:nvPr/>
        </p:nvPicPr>
        <p:blipFill>
          <a:blip r:embed="rId245" cstate="print">
            <a:extLst>
              <a:ext uri="{08550508-DE88-4D24-45C1-F7160A19E1DC}"/>
            </a:extLst>
          </a:blip>
          <a:stretch>
            <a:fillRect/>
          </a:stretch>
        </p:blipFill>
        <p:spPr>
          <a:xfrm>
            <a:off x="2788149" y="1998675"/>
            <a:ext cx="19050" cy="19050"/>
          </a:xfrm>
          <a:prstGeom prst="rect">
            <a:avLst/>
          </a:prstGeom>
        </p:spPr>
      </p:pic>
      <p:pic>
        <p:nvPicPr>
          <p:cNvPr id="716" name="E69C7764-E9C5-475D-6202-14D2D75D1285"/>
          <p:cNvPicPr>
            <a:picLocks noChangeAspect="1"/>
          </p:cNvPicPr>
          <p:nvPr/>
        </p:nvPicPr>
        <p:blipFill>
          <a:blip r:embed="rId246" cstate="print">
            <a:extLst>
              <a:ext uri="{CD81EA76-BEC7-46F6-8E4D-9BA76056A587}"/>
            </a:extLst>
          </a:blip>
          <a:stretch>
            <a:fillRect/>
          </a:stretch>
        </p:blipFill>
        <p:spPr>
          <a:xfrm>
            <a:off x="2850281" y="1989150"/>
            <a:ext cx="9525" cy="19050"/>
          </a:xfrm>
          <a:prstGeom prst="rect">
            <a:avLst/>
          </a:prstGeom>
        </p:spPr>
      </p:pic>
      <p:pic>
        <p:nvPicPr>
          <p:cNvPr id="717" name="E4D28E94-8C72-4995-6104-3A9D8BCB4B5B"/>
          <p:cNvPicPr>
            <a:picLocks noChangeAspect="1"/>
          </p:cNvPicPr>
          <p:nvPr/>
        </p:nvPicPr>
        <p:blipFill>
          <a:blip r:embed="rId247" cstate="print">
            <a:extLst>
              <a:ext uri="{169767DA-C732-453E-AE91-564451F4AB58}"/>
            </a:extLst>
          </a:blip>
          <a:stretch>
            <a:fillRect/>
          </a:stretch>
        </p:blipFill>
        <p:spPr>
          <a:xfrm>
            <a:off x="2788149" y="1989150"/>
            <a:ext cx="19050" cy="19050"/>
          </a:xfrm>
          <a:prstGeom prst="rect">
            <a:avLst/>
          </a:prstGeom>
        </p:spPr>
      </p:pic>
      <p:pic>
        <p:nvPicPr>
          <p:cNvPr id="718" name="823896B6-D83B-45A3-54EE-DCFD9754EA7C"/>
          <p:cNvPicPr>
            <a:picLocks noChangeAspect="1"/>
          </p:cNvPicPr>
          <p:nvPr/>
        </p:nvPicPr>
        <p:blipFill>
          <a:blip r:embed="rId248" cstate="print">
            <a:extLst>
              <a:ext uri="{A65D8FCD-69D0-47CA-198C-8DDA5175C61B}"/>
            </a:extLst>
          </a:blip>
          <a:stretch>
            <a:fillRect/>
          </a:stretch>
        </p:blipFill>
        <p:spPr>
          <a:xfrm>
            <a:off x="2850281" y="1979625"/>
            <a:ext cx="9525" cy="28575"/>
          </a:xfrm>
          <a:prstGeom prst="rect">
            <a:avLst/>
          </a:prstGeom>
        </p:spPr>
      </p:pic>
      <p:pic>
        <p:nvPicPr>
          <p:cNvPr id="719" name="9699206D-825C-4AA4-E6FA-2DDED6D7D72F"/>
          <p:cNvPicPr>
            <a:picLocks noChangeAspect="1"/>
          </p:cNvPicPr>
          <p:nvPr/>
        </p:nvPicPr>
        <p:blipFill>
          <a:blip r:embed="rId249" cstate="print">
            <a:extLst>
              <a:ext uri="{CF7FFEA8-F01C-4E90-BBBE-32FD5E33A2EE}"/>
            </a:extLst>
          </a:blip>
          <a:stretch>
            <a:fillRect/>
          </a:stretch>
        </p:blipFill>
        <p:spPr>
          <a:xfrm>
            <a:off x="2788149" y="1979625"/>
            <a:ext cx="19050" cy="28575"/>
          </a:xfrm>
          <a:prstGeom prst="rect">
            <a:avLst/>
          </a:prstGeom>
        </p:spPr>
      </p:pic>
      <p:pic>
        <p:nvPicPr>
          <p:cNvPr id="720" name="9245E81C-C57C-46D0-F5B5-3BEAAC97246E"/>
          <p:cNvPicPr>
            <a:picLocks noChangeAspect="1"/>
          </p:cNvPicPr>
          <p:nvPr/>
        </p:nvPicPr>
        <p:blipFill>
          <a:blip r:embed="rId250" cstate="print">
            <a:extLst>
              <a:ext uri="{E268EEEF-F35C-4951-78FF-93679DDA8C7A}"/>
            </a:extLst>
          </a:blip>
          <a:stretch>
            <a:fillRect/>
          </a:stretch>
        </p:blipFill>
        <p:spPr>
          <a:xfrm>
            <a:off x="2850281" y="1970100"/>
            <a:ext cx="9525" cy="28575"/>
          </a:xfrm>
          <a:prstGeom prst="rect">
            <a:avLst/>
          </a:prstGeom>
        </p:spPr>
      </p:pic>
      <p:pic>
        <p:nvPicPr>
          <p:cNvPr id="721" name="B30D7A70-B0FF-475C-BB0F-2EB18F60CD7C"/>
          <p:cNvPicPr>
            <a:picLocks noChangeAspect="1"/>
          </p:cNvPicPr>
          <p:nvPr/>
        </p:nvPicPr>
        <p:blipFill>
          <a:blip r:embed="rId251" cstate="print">
            <a:extLst>
              <a:ext uri="{F165AB3F-3258-44DE-1C26-4FD805D34931}"/>
            </a:extLst>
          </a:blip>
          <a:stretch>
            <a:fillRect/>
          </a:stretch>
        </p:blipFill>
        <p:spPr>
          <a:xfrm>
            <a:off x="2788149" y="1970100"/>
            <a:ext cx="19050" cy="28575"/>
          </a:xfrm>
          <a:prstGeom prst="rect">
            <a:avLst/>
          </a:prstGeom>
        </p:spPr>
      </p:pic>
      <p:pic>
        <p:nvPicPr>
          <p:cNvPr id="722" name="E39CC87C-522D-40DA-817A-0228A654906F"/>
          <p:cNvPicPr>
            <a:picLocks noChangeAspect="1"/>
          </p:cNvPicPr>
          <p:nvPr/>
        </p:nvPicPr>
        <p:blipFill>
          <a:blip r:embed="rId252" cstate="print">
            <a:extLst>
              <a:ext uri="{C2C25612-5349-479D-2663-73BBFBD319BD}"/>
            </a:extLst>
          </a:blip>
          <a:stretch>
            <a:fillRect/>
          </a:stretch>
        </p:blipFill>
        <p:spPr>
          <a:xfrm>
            <a:off x="2850281" y="1960575"/>
            <a:ext cx="9525" cy="28575"/>
          </a:xfrm>
          <a:prstGeom prst="rect">
            <a:avLst/>
          </a:prstGeom>
        </p:spPr>
      </p:pic>
      <p:pic>
        <p:nvPicPr>
          <p:cNvPr id="723" name="18CAAE93-55B0-4561-5E20-4E3255C5492F"/>
          <p:cNvPicPr>
            <a:picLocks noChangeAspect="1"/>
          </p:cNvPicPr>
          <p:nvPr/>
        </p:nvPicPr>
        <p:blipFill>
          <a:blip r:embed="rId253" cstate="print">
            <a:extLst>
              <a:ext uri="{5A5E5C2A-F298-4F92-022B-30D011E50BAC}"/>
            </a:extLst>
          </a:blip>
          <a:stretch>
            <a:fillRect/>
          </a:stretch>
        </p:blipFill>
        <p:spPr>
          <a:xfrm>
            <a:off x="2788149" y="1960575"/>
            <a:ext cx="19050" cy="28575"/>
          </a:xfrm>
          <a:prstGeom prst="rect">
            <a:avLst/>
          </a:prstGeom>
        </p:spPr>
      </p:pic>
      <p:pic>
        <p:nvPicPr>
          <p:cNvPr id="724" name="A179D269-89E2-4168-4A16-C03AB519980A"/>
          <p:cNvPicPr>
            <a:picLocks noChangeAspect="1"/>
          </p:cNvPicPr>
          <p:nvPr/>
        </p:nvPicPr>
        <p:blipFill>
          <a:blip r:embed="rId254" cstate="print">
            <a:extLst>
              <a:ext uri="{16824319-9F82-4BA2-6BD8-50BEBB4BAF4E}"/>
            </a:extLst>
          </a:blip>
          <a:stretch>
            <a:fillRect/>
          </a:stretch>
        </p:blipFill>
        <p:spPr>
          <a:xfrm>
            <a:off x="2850281" y="1951050"/>
            <a:ext cx="9525" cy="28575"/>
          </a:xfrm>
          <a:prstGeom prst="rect">
            <a:avLst/>
          </a:prstGeom>
        </p:spPr>
      </p:pic>
      <p:pic>
        <p:nvPicPr>
          <p:cNvPr id="725" name="180526B0-F751-4A43-9716-6BD3DC8AAA42"/>
          <p:cNvPicPr>
            <a:picLocks noChangeAspect="1"/>
          </p:cNvPicPr>
          <p:nvPr/>
        </p:nvPicPr>
        <p:blipFill>
          <a:blip r:embed="rId255" cstate="print">
            <a:extLst>
              <a:ext uri="{3D09A351-D92D-4A80-D05E-9A4D399E01AB}"/>
            </a:extLst>
          </a:blip>
          <a:stretch>
            <a:fillRect/>
          </a:stretch>
        </p:blipFill>
        <p:spPr>
          <a:xfrm>
            <a:off x="2788149" y="1951050"/>
            <a:ext cx="19050" cy="28575"/>
          </a:xfrm>
          <a:prstGeom prst="rect">
            <a:avLst/>
          </a:prstGeom>
        </p:spPr>
      </p:pic>
      <p:pic>
        <p:nvPicPr>
          <p:cNvPr id="726" name="7265F9C8-674B-443A-0E3C-D1F70586F66C"/>
          <p:cNvPicPr>
            <a:picLocks noChangeAspect="1"/>
          </p:cNvPicPr>
          <p:nvPr/>
        </p:nvPicPr>
        <p:blipFill>
          <a:blip r:embed="rId256" cstate="print">
            <a:extLst>
              <a:ext uri="{03CA2F44-77B3-4300-0D92-397E529E2FB5}"/>
            </a:extLst>
          </a:blip>
          <a:stretch>
            <a:fillRect/>
          </a:stretch>
        </p:blipFill>
        <p:spPr>
          <a:xfrm>
            <a:off x="2850281" y="1941525"/>
            <a:ext cx="9525" cy="28575"/>
          </a:xfrm>
          <a:prstGeom prst="rect">
            <a:avLst/>
          </a:prstGeom>
        </p:spPr>
      </p:pic>
      <p:pic>
        <p:nvPicPr>
          <p:cNvPr id="727" name="1A5F6D9D-1529-47D9-70E5-4A87A6A0796F"/>
          <p:cNvPicPr>
            <a:picLocks noChangeAspect="1"/>
          </p:cNvPicPr>
          <p:nvPr/>
        </p:nvPicPr>
        <p:blipFill>
          <a:blip r:embed="rId257" cstate="print">
            <a:extLst>
              <a:ext uri="{7676FC54-06D1-49C4-1A42-FDF00200BEA0}"/>
            </a:extLst>
          </a:blip>
          <a:stretch>
            <a:fillRect/>
          </a:stretch>
        </p:blipFill>
        <p:spPr>
          <a:xfrm>
            <a:off x="2788149" y="1941525"/>
            <a:ext cx="19050" cy="28575"/>
          </a:xfrm>
          <a:prstGeom prst="rect">
            <a:avLst/>
          </a:prstGeom>
        </p:spPr>
      </p:pic>
      <p:pic>
        <p:nvPicPr>
          <p:cNvPr id="728" name="3128C109-7CD7-4C90-6622-9E4B314C0B56"/>
          <p:cNvPicPr>
            <a:picLocks noChangeAspect="1"/>
          </p:cNvPicPr>
          <p:nvPr/>
        </p:nvPicPr>
        <p:blipFill>
          <a:blip r:embed="rId258" cstate="print">
            <a:extLst>
              <a:ext uri="{0E6DCB42-7255-45A3-1698-2B3C358D998F}"/>
            </a:extLst>
          </a:blip>
          <a:stretch>
            <a:fillRect/>
          </a:stretch>
        </p:blipFill>
        <p:spPr>
          <a:xfrm>
            <a:off x="2850281" y="1932000"/>
            <a:ext cx="9525" cy="28575"/>
          </a:xfrm>
          <a:prstGeom prst="rect">
            <a:avLst/>
          </a:prstGeom>
        </p:spPr>
      </p:pic>
      <p:pic>
        <p:nvPicPr>
          <p:cNvPr id="729" name="D0060441-DD3F-4735-1B99-4FFCD77BC1EC"/>
          <p:cNvPicPr>
            <a:picLocks noChangeAspect="1"/>
          </p:cNvPicPr>
          <p:nvPr/>
        </p:nvPicPr>
        <p:blipFill>
          <a:blip r:embed="rId259" cstate="print">
            <a:extLst>
              <a:ext uri="{DFA55217-5940-4EC3-B2FE-812571E67D28}"/>
            </a:extLst>
          </a:blip>
          <a:stretch>
            <a:fillRect/>
          </a:stretch>
        </p:blipFill>
        <p:spPr>
          <a:xfrm>
            <a:off x="2788149" y="1932000"/>
            <a:ext cx="19050" cy="28575"/>
          </a:xfrm>
          <a:prstGeom prst="rect">
            <a:avLst/>
          </a:prstGeom>
        </p:spPr>
      </p:pic>
      <p:pic>
        <p:nvPicPr>
          <p:cNvPr id="730" name="CAE37CA0-1299-4A10-0D67-CBCBDB5023E6"/>
          <p:cNvPicPr>
            <a:picLocks noChangeAspect="1"/>
          </p:cNvPicPr>
          <p:nvPr/>
        </p:nvPicPr>
        <p:blipFill>
          <a:blip r:embed="rId260" cstate="print">
            <a:extLst>
              <a:ext uri="{E885899B-B990-4D22-C969-72C5A6187941}"/>
            </a:extLst>
          </a:blip>
          <a:stretch>
            <a:fillRect/>
          </a:stretch>
        </p:blipFill>
        <p:spPr>
          <a:xfrm>
            <a:off x="2850281" y="1922475"/>
            <a:ext cx="9525" cy="28575"/>
          </a:xfrm>
          <a:prstGeom prst="rect">
            <a:avLst/>
          </a:prstGeom>
        </p:spPr>
      </p:pic>
      <p:pic>
        <p:nvPicPr>
          <p:cNvPr id="731" name="E5573382-95EC-4FF8-023E-FA82DD111646"/>
          <p:cNvPicPr>
            <a:picLocks noChangeAspect="1"/>
          </p:cNvPicPr>
          <p:nvPr/>
        </p:nvPicPr>
        <p:blipFill>
          <a:blip r:embed="rId261" cstate="print">
            <a:extLst>
              <a:ext uri="{77E8ADB8-87BE-4806-792E-093599DE09A0}"/>
            </a:extLst>
          </a:blip>
          <a:stretch>
            <a:fillRect/>
          </a:stretch>
        </p:blipFill>
        <p:spPr>
          <a:xfrm>
            <a:off x="2788149" y="1922475"/>
            <a:ext cx="19050" cy="28575"/>
          </a:xfrm>
          <a:prstGeom prst="rect">
            <a:avLst/>
          </a:prstGeom>
        </p:spPr>
      </p:pic>
      <p:pic>
        <p:nvPicPr>
          <p:cNvPr id="732" name="6E6E23EB-171C-40FC-2E43-ECE01A587091"/>
          <p:cNvPicPr>
            <a:picLocks noChangeAspect="1"/>
          </p:cNvPicPr>
          <p:nvPr/>
        </p:nvPicPr>
        <p:blipFill>
          <a:blip r:embed="rId262" cstate="print">
            <a:extLst>
              <a:ext uri="{1D95885A-880A-4644-BDD8-21772E64A935}"/>
            </a:extLst>
          </a:blip>
          <a:stretch>
            <a:fillRect/>
          </a:stretch>
        </p:blipFill>
        <p:spPr>
          <a:xfrm>
            <a:off x="2850281" y="1912950"/>
            <a:ext cx="9525" cy="28575"/>
          </a:xfrm>
          <a:prstGeom prst="rect">
            <a:avLst/>
          </a:prstGeom>
        </p:spPr>
      </p:pic>
      <p:pic>
        <p:nvPicPr>
          <p:cNvPr id="733" name="70E617AD-1255-4E7A-6457-4043C1F350F0"/>
          <p:cNvPicPr>
            <a:picLocks noChangeAspect="1"/>
          </p:cNvPicPr>
          <p:nvPr/>
        </p:nvPicPr>
        <p:blipFill>
          <a:blip r:embed="rId263" cstate="print">
            <a:extLst>
              <a:ext uri="{544C8237-8B0D-4EB0-FEF0-E224D7DCF762}"/>
            </a:extLst>
          </a:blip>
          <a:stretch>
            <a:fillRect/>
          </a:stretch>
        </p:blipFill>
        <p:spPr>
          <a:xfrm>
            <a:off x="2788149" y="1912950"/>
            <a:ext cx="19050" cy="28575"/>
          </a:xfrm>
          <a:prstGeom prst="rect">
            <a:avLst/>
          </a:prstGeom>
        </p:spPr>
      </p:pic>
      <p:pic>
        <p:nvPicPr>
          <p:cNvPr id="734" name="2DED3C92-36D8-4FE2-8EF3-923051C9C14B"/>
          <p:cNvPicPr>
            <a:picLocks noChangeAspect="1"/>
          </p:cNvPicPr>
          <p:nvPr/>
        </p:nvPicPr>
        <p:blipFill>
          <a:blip r:embed="rId264" cstate="print">
            <a:extLst>
              <a:ext uri="{44AE2EE9-FCD7-4D93-7A9D-05F7AF16840F}"/>
            </a:extLst>
          </a:blip>
          <a:stretch>
            <a:fillRect/>
          </a:stretch>
        </p:blipFill>
        <p:spPr>
          <a:xfrm>
            <a:off x="2850281" y="1903425"/>
            <a:ext cx="9525" cy="28575"/>
          </a:xfrm>
          <a:prstGeom prst="rect">
            <a:avLst/>
          </a:prstGeom>
        </p:spPr>
      </p:pic>
      <p:pic>
        <p:nvPicPr>
          <p:cNvPr id="735" name="3B930D04-7452-4E1B-D523-A3F49C116219"/>
          <p:cNvPicPr>
            <a:picLocks noChangeAspect="1"/>
          </p:cNvPicPr>
          <p:nvPr/>
        </p:nvPicPr>
        <p:blipFill>
          <a:blip r:embed="rId265" cstate="print">
            <a:extLst>
              <a:ext uri="{5CB299CD-A1E4-4BD0-FF25-FA112444D2C2}"/>
            </a:extLst>
          </a:blip>
          <a:stretch>
            <a:fillRect/>
          </a:stretch>
        </p:blipFill>
        <p:spPr>
          <a:xfrm>
            <a:off x="2788149" y="1903425"/>
            <a:ext cx="19050" cy="28575"/>
          </a:xfrm>
          <a:prstGeom prst="rect">
            <a:avLst/>
          </a:prstGeom>
        </p:spPr>
      </p:pic>
      <p:pic>
        <p:nvPicPr>
          <p:cNvPr id="736" name="D812EE93-E75B-4A8C-6A20-F5E1BC951F6F"/>
          <p:cNvPicPr>
            <a:picLocks noChangeAspect="1"/>
          </p:cNvPicPr>
          <p:nvPr/>
        </p:nvPicPr>
        <p:blipFill>
          <a:blip r:embed="rId266" cstate="print">
            <a:extLst>
              <a:ext uri="{6EE51A6C-FE41-4D1D-CFBF-494840A653BE}"/>
            </a:extLst>
          </a:blip>
          <a:stretch>
            <a:fillRect/>
          </a:stretch>
        </p:blipFill>
        <p:spPr>
          <a:xfrm>
            <a:off x="2788149" y="1893900"/>
            <a:ext cx="19050" cy="28575"/>
          </a:xfrm>
          <a:prstGeom prst="rect">
            <a:avLst/>
          </a:prstGeom>
        </p:spPr>
      </p:pic>
      <p:pic>
        <p:nvPicPr>
          <p:cNvPr id="737" name="5A453FC4-1D9D-49D3-5396-9E4BD9DA7D29"/>
          <p:cNvPicPr>
            <a:picLocks noChangeAspect="1"/>
          </p:cNvPicPr>
          <p:nvPr/>
        </p:nvPicPr>
        <p:blipFill>
          <a:blip r:embed="rId267" cstate="print">
            <a:extLst>
              <a:ext uri="{60E6AE3F-9969-4449-22CA-2AEE629D45F0}"/>
            </a:extLst>
          </a:blip>
          <a:stretch>
            <a:fillRect/>
          </a:stretch>
        </p:blipFill>
        <p:spPr>
          <a:xfrm>
            <a:off x="2850281" y="1893900"/>
            <a:ext cx="9525" cy="28575"/>
          </a:xfrm>
          <a:prstGeom prst="rect">
            <a:avLst/>
          </a:prstGeom>
        </p:spPr>
      </p:pic>
      <p:pic>
        <p:nvPicPr>
          <p:cNvPr id="738" name="889B91D3-AEB4-46D2-E7F3-746AE22565F5"/>
          <p:cNvPicPr>
            <a:picLocks noChangeAspect="1"/>
          </p:cNvPicPr>
          <p:nvPr/>
        </p:nvPicPr>
        <p:blipFill>
          <a:blip r:embed="rId268" cstate="print">
            <a:extLst>
              <a:ext uri="{BF0CCF9A-78FB-4868-9D8A-63931183276E}"/>
            </a:extLst>
          </a:blip>
          <a:stretch>
            <a:fillRect/>
          </a:stretch>
        </p:blipFill>
        <p:spPr>
          <a:xfrm>
            <a:off x="2850281" y="1893900"/>
            <a:ext cx="9525" cy="19050"/>
          </a:xfrm>
          <a:prstGeom prst="rect">
            <a:avLst/>
          </a:prstGeom>
        </p:spPr>
      </p:pic>
      <p:pic>
        <p:nvPicPr>
          <p:cNvPr id="739" name="7C60E042-2F23-402B-92BF-7FB3043642B4"/>
          <p:cNvPicPr>
            <a:picLocks noChangeAspect="1"/>
          </p:cNvPicPr>
          <p:nvPr/>
        </p:nvPicPr>
        <p:blipFill>
          <a:blip r:embed="rId269" cstate="print">
            <a:extLst>
              <a:ext uri="{B30D8A78-DC31-41BF-C4B8-863552145A0E}"/>
            </a:extLst>
          </a:blip>
          <a:stretch>
            <a:fillRect/>
          </a:stretch>
        </p:blipFill>
        <p:spPr>
          <a:xfrm>
            <a:off x="2788149" y="1893900"/>
            <a:ext cx="19050" cy="19050"/>
          </a:xfrm>
          <a:prstGeom prst="rect">
            <a:avLst/>
          </a:prstGeom>
        </p:spPr>
      </p:pic>
      <p:pic>
        <p:nvPicPr>
          <p:cNvPr id="740" name="EAA293E5-2D0A-46C8-36A4-CA59630B9563"/>
          <p:cNvPicPr>
            <a:picLocks noChangeAspect="1"/>
          </p:cNvPicPr>
          <p:nvPr/>
        </p:nvPicPr>
        <p:blipFill>
          <a:blip r:embed="rId270" cstate="print">
            <a:extLst>
              <a:ext uri="{7F7E5366-294B-44D4-1275-248CF5A6BB6D}"/>
            </a:extLst>
          </a:blip>
          <a:stretch>
            <a:fillRect/>
          </a:stretch>
        </p:blipFill>
        <p:spPr>
          <a:xfrm>
            <a:off x="2850281" y="1884375"/>
            <a:ext cx="9525" cy="19050"/>
          </a:xfrm>
          <a:prstGeom prst="rect">
            <a:avLst/>
          </a:prstGeom>
        </p:spPr>
      </p:pic>
      <p:pic>
        <p:nvPicPr>
          <p:cNvPr id="741" name="CD7248B7-9EEE-4685-1948-18948D6BD3B9"/>
          <p:cNvPicPr>
            <a:picLocks noChangeAspect="1"/>
          </p:cNvPicPr>
          <p:nvPr/>
        </p:nvPicPr>
        <p:blipFill>
          <a:blip r:embed="rId271" cstate="print">
            <a:extLst>
              <a:ext uri="{559C6FB0-65B5-4A91-60FA-25084DF5AC29}"/>
            </a:extLst>
          </a:blip>
          <a:stretch>
            <a:fillRect/>
          </a:stretch>
        </p:blipFill>
        <p:spPr>
          <a:xfrm>
            <a:off x="2788149" y="1884375"/>
            <a:ext cx="19050" cy="19050"/>
          </a:xfrm>
          <a:prstGeom prst="rect">
            <a:avLst/>
          </a:prstGeom>
        </p:spPr>
      </p:pic>
      <p:pic>
        <p:nvPicPr>
          <p:cNvPr id="742" name="C24B1CE8-FDAA-456B-D3E3-7C4DF82CD5DA"/>
          <p:cNvPicPr>
            <a:picLocks noChangeAspect="1"/>
          </p:cNvPicPr>
          <p:nvPr/>
        </p:nvPicPr>
        <p:blipFill>
          <a:blip r:embed="rId272" cstate="print">
            <a:extLst>
              <a:ext uri="{D0348060-CA27-431C-B154-CC322D53DEFB}"/>
            </a:extLst>
          </a:blip>
          <a:stretch>
            <a:fillRect/>
          </a:stretch>
        </p:blipFill>
        <p:spPr>
          <a:xfrm>
            <a:off x="2850281" y="1874850"/>
            <a:ext cx="9525" cy="19050"/>
          </a:xfrm>
          <a:prstGeom prst="rect">
            <a:avLst/>
          </a:prstGeom>
        </p:spPr>
      </p:pic>
      <p:pic>
        <p:nvPicPr>
          <p:cNvPr id="743" name="7D7D9679-81E7-48CE-AC11-FCF5650F26F4"/>
          <p:cNvPicPr>
            <a:picLocks noChangeAspect="1"/>
          </p:cNvPicPr>
          <p:nvPr/>
        </p:nvPicPr>
        <p:blipFill>
          <a:blip r:embed="rId273" cstate="print">
            <a:extLst>
              <a:ext uri="{80B6A4D5-D324-4806-562A-F17E409E019C}"/>
            </a:extLst>
          </a:blip>
          <a:stretch>
            <a:fillRect/>
          </a:stretch>
        </p:blipFill>
        <p:spPr>
          <a:xfrm>
            <a:off x="2788149" y="1874850"/>
            <a:ext cx="19050" cy="19050"/>
          </a:xfrm>
          <a:prstGeom prst="rect">
            <a:avLst/>
          </a:prstGeom>
        </p:spPr>
      </p:pic>
      <p:pic>
        <p:nvPicPr>
          <p:cNvPr id="744" name="194C70E9-5455-438B-766A-74113BFC94F3"/>
          <p:cNvPicPr>
            <a:picLocks noChangeAspect="1"/>
          </p:cNvPicPr>
          <p:nvPr/>
        </p:nvPicPr>
        <p:blipFill>
          <a:blip r:embed="rId274" cstate="print">
            <a:extLst>
              <a:ext uri="{A0F120E0-2A8C-4BB5-0A86-378AD1A7EDC4}"/>
            </a:extLst>
          </a:blip>
          <a:stretch>
            <a:fillRect/>
          </a:stretch>
        </p:blipFill>
        <p:spPr>
          <a:xfrm>
            <a:off x="2850281" y="1865325"/>
            <a:ext cx="9525" cy="19050"/>
          </a:xfrm>
          <a:prstGeom prst="rect">
            <a:avLst/>
          </a:prstGeom>
        </p:spPr>
      </p:pic>
      <p:pic>
        <p:nvPicPr>
          <p:cNvPr id="745" name="0FEAEA63-5B98-45A9-2E24-4367CB5D69A3"/>
          <p:cNvPicPr>
            <a:picLocks noChangeAspect="1"/>
          </p:cNvPicPr>
          <p:nvPr/>
        </p:nvPicPr>
        <p:blipFill>
          <a:blip r:embed="rId275" cstate="print">
            <a:extLst>
              <a:ext uri="{AE702BBE-5810-44B4-CA37-19FF8A8FC7E2}"/>
            </a:extLst>
          </a:blip>
          <a:stretch>
            <a:fillRect/>
          </a:stretch>
        </p:blipFill>
        <p:spPr>
          <a:xfrm>
            <a:off x="2788149" y="1865325"/>
            <a:ext cx="19050" cy="19050"/>
          </a:xfrm>
          <a:prstGeom prst="rect">
            <a:avLst/>
          </a:prstGeom>
        </p:spPr>
      </p:pic>
      <p:pic>
        <p:nvPicPr>
          <p:cNvPr id="746" name="BBFE4C50-BF20-4099-C525-65615FA52DB4"/>
          <p:cNvPicPr>
            <a:picLocks noChangeAspect="1"/>
          </p:cNvPicPr>
          <p:nvPr/>
        </p:nvPicPr>
        <p:blipFill>
          <a:blip r:embed="rId276" cstate="print">
            <a:extLst>
              <a:ext uri="{3C7ACE6A-7C1E-4142-9AC7-88509D4C1295}"/>
            </a:extLst>
          </a:blip>
          <a:stretch>
            <a:fillRect/>
          </a:stretch>
        </p:blipFill>
        <p:spPr>
          <a:xfrm>
            <a:off x="2788149" y="1855800"/>
            <a:ext cx="19050" cy="19050"/>
          </a:xfrm>
          <a:prstGeom prst="rect">
            <a:avLst/>
          </a:prstGeom>
        </p:spPr>
      </p:pic>
      <p:pic>
        <p:nvPicPr>
          <p:cNvPr id="747" name="B32C3537-234A-4C31-D057-F467BC340E67"/>
          <p:cNvPicPr>
            <a:picLocks noChangeAspect="1"/>
          </p:cNvPicPr>
          <p:nvPr/>
        </p:nvPicPr>
        <p:blipFill>
          <a:blip r:embed="rId277" cstate="print">
            <a:extLst>
              <a:ext uri="{3DB34A77-59CD-4C08-ADCF-A6B3E1329B52}"/>
            </a:extLst>
          </a:blip>
          <a:stretch>
            <a:fillRect/>
          </a:stretch>
        </p:blipFill>
        <p:spPr>
          <a:xfrm>
            <a:off x="2850281" y="1855800"/>
            <a:ext cx="9525" cy="19050"/>
          </a:xfrm>
          <a:prstGeom prst="rect">
            <a:avLst/>
          </a:prstGeom>
        </p:spPr>
      </p:pic>
      <p:pic>
        <p:nvPicPr>
          <p:cNvPr id="748" name="F4741894-B856-42AC-B86B-109E515E1BDC"/>
          <p:cNvPicPr>
            <a:picLocks noChangeAspect="1"/>
          </p:cNvPicPr>
          <p:nvPr/>
        </p:nvPicPr>
        <p:blipFill>
          <a:blip r:embed="rId278" cstate="print">
            <a:extLst>
              <a:ext uri="{8652A932-10AC-4985-E8A1-6DCD3E4A25BA}"/>
            </a:extLst>
          </a:blip>
          <a:stretch>
            <a:fillRect/>
          </a:stretch>
        </p:blipFill>
        <p:spPr>
          <a:xfrm>
            <a:off x="2850281" y="1846275"/>
            <a:ext cx="9525" cy="19050"/>
          </a:xfrm>
          <a:prstGeom prst="rect">
            <a:avLst/>
          </a:prstGeom>
        </p:spPr>
      </p:pic>
      <p:pic>
        <p:nvPicPr>
          <p:cNvPr id="749" name="3FD23645-3CBF-4BE8-BD35-97FB39DFD348"/>
          <p:cNvPicPr>
            <a:picLocks noChangeAspect="1"/>
          </p:cNvPicPr>
          <p:nvPr/>
        </p:nvPicPr>
        <p:blipFill>
          <a:blip r:embed="rId279" cstate="print">
            <a:extLst>
              <a:ext uri="{6075F7AF-1B87-4589-A328-9B15CF11F583}"/>
            </a:extLst>
          </a:blip>
          <a:stretch>
            <a:fillRect/>
          </a:stretch>
        </p:blipFill>
        <p:spPr>
          <a:xfrm>
            <a:off x="2788149" y="1846275"/>
            <a:ext cx="19050" cy="19050"/>
          </a:xfrm>
          <a:prstGeom prst="rect">
            <a:avLst/>
          </a:prstGeom>
        </p:spPr>
      </p:pic>
      <p:pic>
        <p:nvPicPr>
          <p:cNvPr id="750" name="D6A62914-924E-497F-A036-7040D207D8D4"/>
          <p:cNvPicPr>
            <a:picLocks noChangeAspect="1"/>
          </p:cNvPicPr>
          <p:nvPr/>
        </p:nvPicPr>
        <p:blipFill>
          <a:blip r:embed="rId280" cstate="print">
            <a:extLst>
              <a:ext uri="{1DB96742-BB2F-432B-3DF2-3B671F883690}"/>
            </a:extLst>
          </a:blip>
          <a:stretch>
            <a:fillRect/>
          </a:stretch>
        </p:blipFill>
        <p:spPr>
          <a:xfrm>
            <a:off x="2850281" y="1836750"/>
            <a:ext cx="9525" cy="19050"/>
          </a:xfrm>
          <a:prstGeom prst="rect">
            <a:avLst/>
          </a:prstGeom>
        </p:spPr>
      </p:pic>
      <p:pic>
        <p:nvPicPr>
          <p:cNvPr id="751" name="B463A4FD-9CEC-4F8E-A99B-A10F94C7CB6D"/>
          <p:cNvPicPr>
            <a:picLocks noChangeAspect="1"/>
          </p:cNvPicPr>
          <p:nvPr/>
        </p:nvPicPr>
        <p:blipFill>
          <a:blip r:embed="rId281" cstate="print">
            <a:extLst>
              <a:ext uri="{60CE320C-6ED3-4FEE-4BBE-396B4F42D715}"/>
            </a:extLst>
          </a:blip>
          <a:stretch>
            <a:fillRect/>
          </a:stretch>
        </p:blipFill>
        <p:spPr>
          <a:xfrm>
            <a:off x="2788149" y="1836750"/>
            <a:ext cx="19050" cy="19050"/>
          </a:xfrm>
          <a:prstGeom prst="rect">
            <a:avLst/>
          </a:prstGeom>
        </p:spPr>
      </p:pic>
      <p:pic>
        <p:nvPicPr>
          <p:cNvPr id="752" name="A2D2E5F2-FBDB-4E14-31A2-BC098D79BB8A"/>
          <p:cNvPicPr>
            <a:picLocks noChangeAspect="1"/>
          </p:cNvPicPr>
          <p:nvPr/>
        </p:nvPicPr>
        <p:blipFill>
          <a:blip r:embed="rId282" cstate="print">
            <a:extLst>
              <a:ext uri="{AEE1E632-3710-4A8E-504B-AA6152B25275}"/>
            </a:extLst>
          </a:blip>
          <a:stretch>
            <a:fillRect/>
          </a:stretch>
        </p:blipFill>
        <p:spPr>
          <a:xfrm>
            <a:off x="2850281" y="1827225"/>
            <a:ext cx="9525" cy="19050"/>
          </a:xfrm>
          <a:prstGeom prst="rect">
            <a:avLst/>
          </a:prstGeom>
        </p:spPr>
      </p:pic>
      <p:pic>
        <p:nvPicPr>
          <p:cNvPr id="753" name="1E5CEE44-7889-4407-0ABC-B3C564821D03"/>
          <p:cNvPicPr>
            <a:picLocks noChangeAspect="1"/>
          </p:cNvPicPr>
          <p:nvPr/>
        </p:nvPicPr>
        <p:blipFill>
          <a:blip r:embed="rId283" cstate="print">
            <a:extLst>
              <a:ext uri="{457F512A-C9A1-43EC-0253-DA91CAE5D62D}"/>
            </a:extLst>
          </a:blip>
          <a:stretch>
            <a:fillRect/>
          </a:stretch>
        </p:blipFill>
        <p:spPr>
          <a:xfrm>
            <a:off x="2788149" y="1827225"/>
            <a:ext cx="19050" cy="19050"/>
          </a:xfrm>
          <a:prstGeom prst="rect">
            <a:avLst/>
          </a:prstGeom>
        </p:spPr>
      </p:pic>
      <p:pic>
        <p:nvPicPr>
          <p:cNvPr id="754" name="003E8976-A832-4244-DBFF-B82D67958FB9"/>
          <p:cNvPicPr>
            <a:picLocks noChangeAspect="1"/>
          </p:cNvPicPr>
          <p:nvPr/>
        </p:nvPicPr>
        <p:blipFill>
          <a:blip r:embed="rId284" cstate="print">
            <a:extLst>
              <a:ext uri="{3DC97D77-D054-404E-0F17-10267F23A3B6}"/>
            </a:extLst>
          </a:blip>
          <a:stretch>
            <a:fillRect/>
          </a:stretch>
        </p:blipFill>
        <p:spPr>
          <a:xfrm>
            <a:off x="2850281" y="1817700"/>
            <a:ext cx="9525" cy="28575"/>
          </a:xfrm>
          <a:prstGeom prst="rect">
            <a:avLst/>
          </a:prstGeom>
        </p:spPr>
      </p:pic>
      <p:pic>
        <p:nvPicPr>
          <p:cNvPr id="755" name="F36D4116-D2E6-461B-BED3-41D1E4C04F0D"/>
          <p:cNvPicPr>
            <a:picLocks noChangeAspect="1"/>
          </p:cNvPicPr>
          <p:nvPr/>
        </p:nvPicPr>
        <p:blipFill>
          <a:blip r:embed="rId285" cstate="print">
            <a:extLst>
              <a:ext uri="{C05414C6-BACC-46EE-4285-67EE42265A2F}"/>
            </a:extLst>
          </a:blip>
          <a:stretch>
            <a:fillRect/>
          </a:stretch>
        </p:blipFill>
        <p:spPr>
          <a:xfrm>
            <a:off x="2788149" y="1817700"/>
            <a:ext cx="19050" cy="28575"/>
          </a:xfrm>
          <a:prstGeom prst="rect">
            <a:avLst/>
          </a:prstGeom>
        </p:spPr>
      </p:pic>
      <p:pic>
        <p:nvPicPr>
          <p:cNvPr id="756" name="48A1E064-3443-4E36-C5AC-59FA594787F4"/>
          <p:cNvPicPr>
            <a:picLocks noChangeAspect="1"/>
          </p:cNvPicPr>
          <p:nvPr/>
        </p:nvPicPr>
        <p:blipFill>
          <a:blip r:embed="rId286" cstate="print">
            <a:extLst>
              <a:ext uri="{6EBBACAE-17DA-4C40-7000-09153F722B68}"/>
            </a:extLst>
          </a:blip>
          <a:stretch>
            <a:fillRect/>
          </a:stretch>
        </p:blipFill>
        <p:spPr>
          <a:xfrm>
            <a:off x="2850281" y="1808175"/>
            <a:ext cx="9525" cy="28575"/>
          </a:xfrm>
          <a:prstGeom prst="rect">
            <a:avLst/>
          </a:prstGeom>
        </p:spPr>
      </p:pic>
      <p:pic>
        <p:nvPicPr>
          <p:cNvPr id="757" name="C7986911-D5FC-45B5-9849-5987B4DCF051"/>
          <p:cNvPicPr>
            <a:picLocks noChangeAspect="1"/>
          </p:cNvPicPr>
          <p:nvPr/>
        </p:nvPicPr>
        <p:blipFill>
          <a:blip r:embed="rId287" cstate="print">
            <a:extLst>
              <a:ext uri="{260B63B9-5598-4347-4849-1FDD5E927366}"/>
            </a:extLst>
          </a:blip>
          <a:stretch>
            <a:fillRect/>
          </a:stretch>
        </p:blipFill>
        <p:spPr>
          <a:xfrm>
            <a:off x="2788149" y="1808175"/>
            <a:ext cx="19050" cy="28575"/>
          </a:xfrm>
          <a:prstGeom prst="rect">
            <a:avLst/>
          </a:prstGeom>
        </p:spPr>
      </p:pic>
      <p:pic>
        <p:nvPicPr>
          <p:cNvPr id="758" name="CD085AC0-905C-4229-64AD-BA1A7A19FD64"/>
          <p:cNvPicPr>
            <a:picLocks noChangeAspect="1"/>
          </p:cNvPicPr>
          <p:nvPr/>
        </p:nvPicPr>
        <p:blipFill>
          <a:blip r:embed="rId288" cstate="print">
            <a:extLst>
              <a:ext uri="{3971AED0-1423-466E-E2CB-9CA456557BFB}"/>
            </a:extLst>
          </a:blip>
          <a:stretch>
            <a:fillRect/>
          </a:stretch>
        </p:blipFill>
        <p:spPr>
          <a:xfrm>
            <a:off x="2850281" y="1798650"/>
            <a:ext cx="9525" cy="28575"/>
          </a:xfrm>
          <a:prstGeom prst="rect">
            <a:avLst/>
          </a:prstGeom>
        </p:spPr>
      </p:pic>
      <p:pic>
        <p:nvPicPr>
          <p:cNvPr id="759" name="7E25C31A-892D-4238-597C-6FE9C5F378A8"/>
          <p:cNvPicPr>
            <a:picLocks noChangeAspect="1"/>
          </p:cNvPicPr>
          <p:nvPr/>
        </p:nvPicPr>
        <p:blipFill>
          <a:blip r:embed="rId289" cstate="print">
            <a:extLst>
              <a:ext uri="{3CB0B652-D2C6-440A-E4D6-C8DE2FE8C827}"/>
            </a:extLst>
          </a:blip>
          <a:stretch>
            <a:fillRect/>
          </a:stretch>
        </p:blipFill>
        <p:spPr>
          <a:xfrm>
            <a:off x="2788149" y="1798650"/>
            <a:ext cx="19050" cy="28575"/>
          </a:xfrm>
          <a:prstGeom prst="rect">
            <a:avLst/>
          </a:prstGeom>
        </p:spPr>
      </p:pic>
      <p:pic>
        <p:nvPicPr>
          <p:cNvPr id="760" name="9C5CE98C-A2EA-4C9E-DF4C-5B8E890B3218"/>
          <p:cNvPicPr>
            <a:picLocks noChangeAspect="1"/>
          </p:cNvPicPr>
          <p:nvPr/>
        </p:nvPicPr>
        <p:blipFill>
          <a:blip r:embed="rId290" cstate="print">
            <a:extLst>
              <a:ext uri="{ABAEA5B3-FF1E-4DBF-603C-B881CE885606}"/>
            </a:extLst>
          </a:blip>
          <a:stretch>
            <a:fillRect/>
          </a:stretch>
        </p:blipFill>
        <p:spPr>
          <a:xfrm>
            <a:off x="2850281" y="1789125"/>
            <a:ext cx="9525" cy="28575"/>
          </a:xfrm>
          <a:prstGeom prst="rect">
            <a:avLst/>
          </a:prstGeom>
        </p:spPr>
      </p:pic>
      <p:pic>
        <p:nvPicPr>
          <p:cNvPr id="761" name="A18566BF-DE53-41FB-A480-45AF97DCD021"/>
          <p:cNvPicPr>
            <a:picLocks noChangeAspect="1"/>
          </p:cNvPicPr>
          <p:nvPr/>
        </p:nvPicPr>
        <p:blipFill>
          <a:blip r:embed="rId291" cstate="print">
            <a:extLst>
              <a:ext uri="{018EA0E2-DB34-495D-ACF3-949ABEE37676}"/>
            </a:extLst>
          </a:blip>
          <a:stretch>
            <a:fillRect/>
          </a:stretch>
        </p:blipFill>
        <p:spPr>
          <a:xfrm>
            <a:off x="2788149" y="1789125"/>
            <a:ext cx="19050" cy="28575"/>
          </a:xfrm>
          <a:prstGeom prst="rect">
            <a:avLst/>
          </a:prstGeom>
        </p:spPr>
      </p:pic>
      <p:pic>
        <p:nvPicPr>
          <p:cNvPr id="762" name="1FA2135A-6545-47D4-F1C7-21002AA050F6"/>
          <p:cNvPicPr>
            <a:picLocks noChangeAspect="1"/>
          </p:cNvPicPr>
          <p:nvPr/>
        </p:nvPicPr>
        <p:blipFill>
          <a:blip r:embed="rId292" cstate="print">
            <a:extLst>
              <a:ext uri="{0FD87006-E976-4670-EA64-96ADB5781605}"/>
            </a:extLst>
          </a:blip>
          <a:stretch>
            <a:fillRect/>
          </a:stretch>
        </p:blipFill>
        <p:spPr>
          <a:xfrm>
            <a:off x="2850281" y="1779600"/>
            <a:ext cx="9525" cy="28575"/>
          </a:xfrm>
          <a:prstGeom prst="rect">
            <a:avLst/>
          </a:prstGeom>
        </p:spPr>
      </p:pic>
      <p:pic>
        <p:nvPicPr>
          <p:cNvPr id="763" name="4F08B23C-F03C-454D-ACF1-EDBAFF56CFE1"/>
          <p:cNvPicPr>
            <a:picLocks noChangeAspect="1"/>
          </p:cNvPicPr>
          <p:nvPr/>
        </p:nvPicPr>
        <p:blipFill>
          <a:blip r:embed="rId293" cstate="print">
            <a:extLst>
              <a:ext uri="{DB9A21D8-BCAD-406F-292E-34AC229E2E7A}"/>
            </a:extLst>
          </a:blip>
          <a:stretch>
            <a:fillRect/>
          </a:stretch>
        </p:blipFill>
        <p:spPr>
          <a:xfrm>
            <a:off x="2788149" y="1779600"/>
            <a:ext cx="19050" cy="28575"/>
          </a:xfrm>
          <a:prstGeom prst="rect">
            <a:avLst/>
          </a:prstGeom>
        </p:spPr>
      </p:pic>
      <p:pic>
        <p:nvPicPr>
          <p:cNvPr id="764" name="6D88BAA6-1A39-40CC-F71E-7865FF4A12FC"/>
          <p:cNvPicPr>
            <a:picLocks noChangeAspect="1"/>
          </p:cNvPicPr>
          <p:nvPr/>
        </p:nvPicPr>
        <p:blipFill>
          <a:blip r:embed="rId294" cstate="print">
            <a:extLst>
              <a:ext uri="{7CBF505D-2909-4F38-F242-748D6AEFA8F7}"/>
            </a:extLst>
          </a:blip>
          <a:stretch>
            <a:fillRect/>
          </a:stretch>
        </p:blipFill>
        <p:spPr>
          <a:xfrm>
            <a:off x="2850281" y="1770075"/>
            <a:ext cx="9525" cy="28575"/>
          </a:xfrm>
          <a:prstGeom prst="rect">
            <a:avLst/>
          </a:prstGeom>
        </p:spPr>
      </p:pic>
      <p:pic>
        <p:nvPicPr>
          <p:cNvPr id="765" name="5E250301-18EE-466F-A056-BC4E9EDC0764"/>
          <p:cNvPicPr>
            <a:picLocks noChangeAspect="1"/>
          </p:cNvPicPr>
          <p:nvPr/>
        </p:nvPicPr>
        <p:blipFill>
          <a:blip r:embed="rId295" cstate="print">
            <a:extLst>
              <a:ext uri="{DC8B65C1-AB69-4789-FB6B-7300AA7859E1}"/>
            </a:extLst>
          </a:blip>
          <a:stretch>
            <a:fillRect/>
          </a:stretch>
        </p:blipFill>
        <p:spPr>
          <a:xfrm>
            <a:off x="2788149" y="1770075"/>
            <a:ext cx="19050" cy="28575"/>
          </a:xfrm>
          <a:prstGeom prst="rect">
            <a:avLst/>
          </a:prstGeom>
        </p:spPr>
      </p:pic>
      <p:pic>
        <p:nvPicPr>
          <p:cNvPr id="766" name="3CE4D853-0FFA-4411-A167-23CD6CBCC7E5"/>
          <p:cNvPicPr>
            <a:picLocks noChangeAspect="1"/>
          </p:cNvPicPr>
          <p:nvPr/>
        </p:nvPicPr>
        <p:blipFill>
          <a:blip r:embed="rId296" cstate="print">
            <a:extLst>
              <a:ext uri="{1387261F-9854-4E4B-94C0-AA8792F9111E}"/>
            </a:extLst>
          </a:blip>
          <a:stretch>
            <a:fillRect/>
          </a:stretch>
        </p:blipFill>
        <p:spPr>
          <a:xfrm>
            <a:off x="2850281" y="1760550"/>
            <a:ext cx="9525" cy="28575"/>
          </a:xfrm>
          <a:prstGeom prst="rect">
            <a:avLst/>
          </a:prstGeom>
        </p:spPr>
      </p:pic>
      <p:pic>
        <p:nvPicPr>
          <p:cNvPr id="767" name="4671F028-3671-4506-6665-18C00CEA81DA"/>
          <p:cNvPicPr>
            <a:picLocks noChangeAspect="1"/>
          </p:cNvPicPr>
          <p:nvPr/>
        </p:nvPicPr>
        <p:blipFill>
          <a:blip r:embed="rId297" cstate="print">
            <a:extLst>
              <a:ext uri="{8EDAC8DB-3B3B-4079-3B53-AFDD0AF76E1F}"/>
            </a:extLst>
          </a:blip>
          <a:stretch>
            <a:fillRect/>
          </a:stretch>
        </p:blipFill>
        <p:spPr>
          <a:xfrm>
            <a:off x="2788149" y="1760550"/>
            <a:ext cx="19050" cy="28575"/>
          </a:xfrm>
          <a:prstGeom prst="rect">
            <a:avLst/>
          </a:prstGeom>
        </p:spPr>
      </p:pic>
      <p:pic>
        <p:nvPicPr>
          <p:cNvPr id="768" name="E1F7EE96-E933-45B6-10C1-B29C14F84A2C"/>
          <p:cNvPicPr>
            <a:picLocks noChangeAspect="1"/>
          </p:cNvPicPr>
          <p:nvPr/>
        </p:nvPicPr>
        <p:blipFill>
          <a:blip r:embed="rId298" cstate="print">
            <a:extLst>
              <a:ext uri="{8419EF34-1E00-4CCF-9063-61BAE428085F}"/>
            </a:extLst>
          </a:blip>
          <a:stretch>
            <a:fillRect/>
          </a:stretch>
        </p:blipFill>
        <p:spPr>
          <a:xfrm>
            <a:off x="2850281" y="1751025"/>
            <a:ext cx="9525" cy="28575"/>
          </a:xfrm>
          <a:prstGeom prst="rect">
            <a:avLst/>
          </a:prstGeom>
        </p:spPr>
      </p:pic>
      <p:pic>
        <p:nvPicPr>
          <p:cNvPr id="769" name="2ECA8A3C-E53D-43DE-AC79-649303E6DE2C"/>
          <p:cNvPicPr>
            <a:picLocks noChangeAspect="1"/>
          </p:cNvPicPr>
          <p:nvPr/>
        </p:nvPicPr>
        <p:blipFill>
          <a:blip r:embed="rId299" cstate="print">
            <a:extLst>
              <a:ext uri="{7FE37D29-38F0-471E-0829-D051E644A4D6}"/>
            </a:extLst>
          </a:blip>
          <a:stretch>
            <a:fillRect/>
          </a:stretch>
        </p:blipFill>
        <p:spPr>
          <a:xfrm>
            <a:off x="2788149" y="1751025"/>
            <a:ext cx="19050" cy="28575"/>
          </a:xfrm>
          <a:prstGeom prst="rect">
            <a:avLst/>
          </a:prstGeom>
        </p:spPr>
      </p:pic>
      <p:pic>
        <p:nvPicPr>
          <p:cNvPr id="770" name="699B99B3-03EE-4C24-67D9-F1CECE9DD4AE"/>
          <p:cNvPicPr>
            <a:picLocks noChangeAspect="1"/>
          </p:cNvPicPr>
          <p:nvPr/>
        </p:nvPicPr>
        <p:blipFill>
          <a:blip r:embed="rId300" cstate="print">
            <a:extLst>
              <a:ext uri="{956EBF10-B8A9-4BAE-C6BC-4756586BC7F3}"/>
            </a:extLst>
          </a:blip>
          <a:stretch>
            <a:fillRect/>
          </a:stretch>
        </p:blipFill>
        <p:spPr>
          <a:xfrm>
            <a:off x="2850281" y="1741500"/>
            <a:ext cx="9525" cy="28575"/>
          </a:xfrm>
          <a:prstGeom prst="rect">
            <a:avLst/>
          </a:prstGeom>
        </p:spPr>
      </p:pic>
      <p:pic>
        <p:nvPicPr>
          <p:cNvPr id="771" name="4BF31CFB-C197-4060-7151-AF7E44127786"/>
          <p:cNvPicPr>
            <a:picLocks noChangeAspect="1"/>
          </p:cNvPicPr>
          <p:nvPr/>
        </p:nvPicPr>
        <p:blipFill>
          <a:blip r:embed="rId301" cstate="print">
            <a:extLst>
              <a:ext uri="{5E90F97B-1C21-482B-AA29-4E0B26905E11}"/>
            </a:extLst>
          </a:blip>
          <a:stretch>
            <a:fillRect/>
          </a:stretch>
        </p:blipFill>
        <p:spPr>
          <a:xfrm>
            <a:off x="2788149" y="1741500"/>
            <a:ext cx="19050" cy="28575"/>
          </a:xfrm>
          <a:prstGeom prst="rect">
            <a:avLst/>
          </a:prstGeom>
        </p:spPr>
      </p:pic>
      <p:pic>
        <p:nvPicPr>
          <p:cNvPr id="772" name="E88F39AF-D97E-4E29-D004-C85859FCFB89"/>
          <p:cNvPicPr>
            <a:picLocks noChangeAspect="1"/>
          </p:cNvPicPr>
          <p:nvPr/>
        </p:nvPicPr>
        <p:blipFill>
          <a:blip r:embed="rId302" cstate="print">
            <a:extLst>
              <a:ext uri="{F58CCC2B-253E-4267-63AB-BF08F31DF8CA}"/>
            </a:extLst>
          </a:blip>
          <a:stretch>
            <a:fillRect/>
          </a:stretch>
        </p:blipFill>
        <p:spPr>
          <a:xfrm>
            <a:off x="2850281" y="1741500"/>
            <a:ext cx="9525" cy="19050"/>
          </a:xfrm>
          <a:prstGeom prst="rect">
            <a:avLst/>
          </a:prstGeom>
        </p:spPr>
      </p:pic>
      <p:pic>
        <p:nvPicPr>
          <p:cNvPr id="773" name="572C69FC-F223-4509-4D3C-31F4E0E9FD25"/>
          <p:cNvPicPr>
            <a:picLocks noChangeAspect="1"/>
          </p:cNvPicPr>
          <p:nvPr/>
        </p:nvPicPr>
        <p:blipFill>
          <a:blip r:embed="rId303" cstate="print">
            <a:extLst>
              <a:ext uri="{75B36BDF-AE5F-4DF7-9E14-F868E2D3E662}"/>
            </a:extLst>
          </a:blip>
          <a:stretch>
            <a:fillRect/>
          </a:stretch>
        </p:blipFill>
        <p:spPr>
          <a:xfrm>
            <a:off x="2788149" y="1741500"/>
            <a:ext cx="19050" cy="19050"/>
          </a:xfrm>
          <a:prstGeom prst="rect">
            <a:avLst/>
          </a:prstGeom>
        </p:spPr>
      </p:pic>
      <p:pic>
        <p:nvPicPr>
          <p:cNvPr id="774" name="E1C518D1-F62A-4ACE-1947-0CA16D8B2E03"/>
          <p:cNvPicPr>
            <a:picLocks noChangeAspect="1"/>
          </p:cNvPicPr>
          <p:nvPr/>
        </p:nvPicPr>
        <p:blipFill>
          <a:blip r:embed="rId304" cstate="print">
            <a:extLst>
              <a:ext uri="{DFDEE355-AD47-451D-E70E-97B3FAAE0A2B}"/>
            </a:extLst>
          </a:blip>
          <a:stretch>
            <a:fillRect/>
          </a:stretch>
        </p:blipFill>
        <p:spPr>
          <a:xfrm>
            <a:off x="2850281" y="1731975"/>
            <a:ext cx="9525" cy="19050"/>
          </a:xfrm>
          <a:prstGeom prst="rect">
            <a:avLst/>
          </a:prstGeom>
        </p:spPr>
      </p:pic>
      <p:pic>
        <p:nvPicPr>
          <p:cNvPr id="775" name="44EB5EA8-F2E9-4966-E13E-89C93F18273A"/>
          <p:cNvPicPr>
            <a:picLocks noChangeAspect="1"/>
          </p:cNvPicPr>
          <p:nvPr/>
        </p:nvPicPr>
        <p:blipFill>
          <a:blip r:embed="rId305" cstate="print">
            <a:extLst>
              <a:ext uri="{D5539DD1-4645-4DB7-73A8-9135D28BBD11}"/>
            </a:extLst>
          </a:blip>
          <a:stretch>
            <a:fillRect/>
          </a:stretch>
        </p:blipFill>
        <p:spPr>
          <a:xfrm>
            <a:off x="2788149" y="1731975"/>
            <a:ext cx="19050" cy="19050"/>
          </a:xfrm>
          <a:prstGeom prst="rect">
            <a:avLst/>
          </a:prstGeom>
        </p:spPr>
      </p:pic>
      <p:pic>
        <p:nvPicPr>
          <p:cNvPr id="776" name="7DD3DC9F-6965-4848-99DF-4F75EC740A4E"/>
          <p:cNvPicPr>
            <a:picLocks noChangeAspect="1"/>
          </p:cNvPicPr>
          <p:nvPr/>
        </p:nvPicPr>
        <p:blipFill>
          <a:blip r:embed="rId306" cstate="print">
            <a:extLst>
              <a:ext uri="{D3DD9902-4F52-4344-3450-E28B774DAA1F}"/>
            </a:extLst>
          </a:blip>
          <a:stretch>
            <a:fillRect/>
          </a:stretch>
        </p:blipFill>
        <p:spPr>
          <a:xfrm>
            <a:off x="2850281" y="1722450"/>
            <a:ext cx="9525" cy="19050"/>
          </a:xfrm>
          <a:prstGeom prst="rect">
            <a:avLst/>
          </a:prstGeom>
        </p:spPr>
      </p:pic>
      <p:pic>
        <p:nvPicPr>
          <p:cNvPr id="777" name="8966E0C4-49BB-46CD-CFE9-BB1DD6E4A108"/>
          <p:cNvPicPr>
            <a:picLocks noChangeAspect="1"/>
          </p:cNvPicPr>
          <p:nvPr/>
        </p:nvPicPr>
        <p:blipFill>
          <a:blip r:embed="rId307" cstate="print">
            <a:extLst>
              <a:ext uri="{AACC9677-25AE-4303-C2C0-819DBAF36A4B}"/>
            </a:extLst>
          </a:blip>
          <a:stretch>
            <a:fillRect/>
          </a:stretch>
        </p:blipFill>
        <p:spPr>
          <a:xfrm>
            <a:off x="2788149" y="1722450"/>
            <a:ext cx="19050" cy="19050"/>
          </a:xfrm>
          <a:prstGeom prst="rect">
            <a:avLst/>
          </a:prstGeom>
        </p:spPr>
      </p:pic>
      <p:pic>
        <p:nvPicPr>
          <p:cNvPr id="778" name="E37C342F-AABE-4D75-4A69-6431FDA76435"/>
          <p:cNvPicPr>
            <a:picLocks noChangeAspect="1"/>
          </p:cNvPicPr>
          <p:nvPr/>
        </p:nvPicPr>
        <p:blipFill>
          <a:blip r:embed="rId308" cstate="print">
            <a:extLst>
              <a:ext uri="{759C84F7-C8F1-4622-E3DC-F42259F7BB9F}"/>
            </a:extLst>
          </a:blip>
          <a:stretch>
            <a:fillRect/>
          </a:stretch>
        </p:blipFill>
        <p:spPr>
          <a:xfrm>
            <a:off x="2850281" y="1712925"/>
            <a:ext cx="9525" cy="19050"/>
          </a:xfrm>
          <a:prstGeom prst="rect">
            <a:avLst/>
          </a:prstGeom>
        </p:spPr>
      </p:pic>
      <p:pic>
        <p:nvPicPr>
          <p:cNvPr id="779" name="E0469E52-E598-4509-3ADC-44F9ACF81FA9"/>
          <p:cNvPicPr>
            <a:picLocks noChangeAspect="1"/>
          </p:cNvPicPr>
          <p:nvPr/>
        </p:nvPicPr>
        <p:blipFill>
          <a:blip r:embed="rId309" cstate="print">
            <a:extLst>
              <a:ext uri="{DC74EEB9-532A-41CB-D8F2-BAB495881F58}"/>
            </a:extLst>
          </a:blip>
          <a:stretch>
            <a:fillRect/>
          </a:stretch>
        </p:blipFill>
        <p:spPr>
          <a:xfrm>
            <a:off x="2788149" y="1712925"/>
            <a:ext cx="19050" cy="19050"/>
          </a:xfrm>
          <a:prstGeom prst="rect">
            <a:avLst/>
          </a:prstGeom>
        </p:spPr>
      </p:pic>
      <p:pic>
        <p:nvPicPr>
          <p:cNvPr id="780" name="5A86B69F-EADA-437A-82A8-215F457A1117"/>
          <p:cNvPicPr>
            <a:picLocks noChangeAspect="1"/>
          </p:cNvPicPr>
          <p:nvPr/>
        </p:nvPicPr>
        <p:blipFill>
          <a:blip r:embed="rId310" cstate="print">
            <a:extLst>
              <a:ext uri="{D96D6659-C406-4D91-AF25-4FBCB314EE79}"/>
            </a:extLst>
          </a:blip>
          <a:stretch>
            <a:fillRect/>
          </a:stretch>
        </p:blipFill>
        <p:spPr>
          <a:xfrm>
            <a:off x="2788149" y="1703400"/>
            <a:ext cx="19050" cy="19050"/>
          </a:xfrm>
          <a:prstGeom prst="rect">
            <a:avLst/>
          </a:prstGeom>
        </p:spPr>
      </p:pic>
      <p:pic>
        <p:nvPicPr>
          <p:cNvPr id="781" name="F8CDBE03-7B02-4794-0A77-652EB818EB65"/>
          <p:cNvPicPr>
            <a:picLocks noChangeAspect="1"/>
          </p:cNvPicPr>
          <p:nvPr/>
        </p:nvPicPr>
        <p:blipFill>
          <a:blip r:embed="rId311" cstate="print">
            <a:extLst>
              <a:ext uri="{F0D1AC2D-54F3-4AD0-B94E-97A43EF64F52}"/>
            </a:extLst>
          </a:blip>
          <a:stretch>
            <a:fillRect/>
          </a:stretch>
        </p:blipFill>
        <p:spPr>
          <a:xfrm>
            <a:off x="2850281" y="1703400"/>
            <a:ext cx="9525" cy="19050"/>
          </a:xfrm>
          <a:prstGeom prst="rect">
            <a:avLst/>
          </a:prstGeom>
        </p:spPr>
      </p:pic>
      <p:pic>
        <p:nvPicPr>
          <p:cNvPr id="782" name="F6FCDF56-669F-49D7-C2B9-6C8C55B337BB"/>
          <p:cNvPicPr>
            <a:picLocks noChangeAspect="1"/>
          </p:cNvPicPr>
          <p:nvPr/>
        </p:nvPicPr>
        <p:blipFill>
          <a:blip r:embed="rId312" cstate="print">
            <a:extLst>
              <a:ext uri="{6E2DCD57-EAC9-4065-8CEF-4011A1E46420}"/>
            </a:extLst>
          </a:blip>
          <a:stretch>
            <a:fillRect/>
          </a:stretch>
        </p:blipFill>
        <p:spPr>
          <a:xfrm>
            <a:off x="2850281" y="1693875"/>
            <a:ext cx="9525" cy="19050"/>
          </a:xfrm>
          <a:prstGeom prst="rect">
            <a:avLst/>
          </a:prstGeom>
        </p:spPr>
      </p:pic>
      <p:pic>
        <p:nvPicPr>
          <p:cNvPr id="783" name="04B58EA6-FC30-4F2C-8900-54C9D96607F4"/>
          <p:cNvPicPr>
            <a:picLocks noChangeAspect="1"/>
          </p:cNvPicPr>
          <p:nvPr/>
        </p:nvPicPr>
        <p:blipFill>
          <a:blip r:embed="rId313" cstate="print">
            <a:extLst>
              <a:ext uri="{58723A8F-C3A0-4418-610F-3F7878341465}"/>
            </a:extLst>
          </a:blip>
          <a:stretch>
            <a:fillRect/>
          </a:stretch>
        </p:blipFill>
        <p:spPr>
          <a:xfrm>
            <a:off x="2788149" y="1693875"/>
            <a:ext cx="19050" cy="19050"/>
          </a:xfrm>
          <a:prstGeom prst="rect">
            <a:avLst/>
          </a:prstGeom>
        </p:spPr>
      </p:pic>
      <p:pic>
        <p:nvPicPr>
          <p:cNvPr id="784" name="DD2C3F69-4ACF-4393-AA04-2674BD79CA62"/>
          <p:cNvPicPr>
            <a:picLocks noChangeAspect="1"/>
          </p:cNvPicPr>
          <p:nvPr/>
        </p:nvPicPr>
        <p:blipFill>
          <a:blip r:embed="rId314" cstate="print">
            <a:extLst>
              <a:ext uri="{B95A12D7-5891-4637-454D-838CCDA8B89A}"/>
            </a:extLst>
          </a:blip>
          <a:stretch>
            <a:fillRect/>
          </a:stretch>
        </p:blipFill>
        <p:spPr>
          <a:xfrm>
            <a:off x="2850281" y="1684350"/>
            <a:ext cx="9525" cy="19050"/>
          </a:xfrm>
          <a:prstGeom prst="rect">
            <a:avLst/>
          </a:prstGeom>
        </p:spPr>
      </p:pic>
      <p:pic>
        <p:nvPicPr>
          <p:cNvPr id="785" name="9ADE5EE9-D407-492E-E2C5-B50E786EE57F"/>
          <p:cNvPicPr>
            <a:picLocks noChangeAspect="1"/>
          </p:cNvPicPr>
          <p:nvPr/>
        </p:nvPicPr>
        <p:blipFill>
          <a:blip r:embed="rId315" cstate="print">
            <a:extLst>
              <a:ext uri="{8065CCD5-8A75-45B7-CBD4-D6FC2972A767}"/>
            </a:extLst>
          </a:blip>
          <a:stretch>
            <a:fillRect/>
          </a:stretch>
        </p:blipFill>
        <p:spPr>
          <a:xfrm>
            <a:off x="2788149" y="1684350"/>
            <a:ext cx="19050" cy="19050"/>
          </a:xfrm>
          <a:prstGeom prst="rect">
            <a:avLst/>
          </a:prstGeom>
        </p:spPr>
      </p:pic>
      <p:pic>
        <p:nvPicPr>
          <p:cNvPr id="786" name="96200CA6-7C47-480D-8AEC-9C1199BC3126"/>
          <p:cNvPicPr>
            <a:picLocks noChangeAspect="1"/>
          </p:cNvPicPr>
          <p:nvPr/>
        </p:nvPicPr>
        <p:blipFill>
          <a:blip r:embed="rId316" cstate="print">
            <a:extLst>
              <a:ext uri="{20C43B80-2AAC-467E-D026-5A7224A8B500}"/>
            </a:extLst>
          </a:blip>
          <a:stretch>
            <a:fillRect/>
          </a:stretch>
        </p:blipFill>
        <p:spPr>
          <a:xfrm>
            <a:off x="2850281" y="1674825"/>
            <a:ext cx="9525" cy="19050"/>
          </a:xfrm>
          <a:prstGeom prst="rect">
            <a:avLst/>
          </a:prstGeom>
        </p:spPr>
      </p:pic>
      <p:pic>
        <p:nvPicPr>
          <p:cNvPr id="787" name="C0F00328-802C-47A7-803C-670F0AEF1575"/>
          <p:cNvPicPr>
            <a:picLocks noChangeAspect="1"/>
          </p:cNvPicPr>
          <p:nvPr/>
        </p:nvPicPr>
        <p:blipFill>
          <a:blip r:embed="rId317" cstate="print">
            <a:extLst>
              <a:ext uri="{4A2219FE-CF8A-439A-E1B5-C936F4E6F5D4}"/>
            </a:extLst>
          </a:blip>
          <a:stretch>
            <a:fillRect/>
          </a:stretch>
        </p:blipFill>
        <p:spPr>
          <a:xfrm>
            <a:off x="2788149" y="1674825"/>
            <a:ext cx="19050" cy="19050"/>
          </a:xfrm>
          <a:prstGeom prst="rect">
            <a:avLst/>
          </a:prstGeom>
        </p:spPr>
      </p:pic>
      <p:pic>
        <p:nvPicPr>
          <p:cNvPr id="788" name="F4935062-FD27-47A3-ACBB-11DBE9CC6865"/>
          <p:cNvPicPr>
            <a:picLocks noChangeAspect="1"/>
          </p:cNvPicPr>
          <p:nvPr/>
        </p:nvPicPr>
        <p:blipFill>
          <a:blip r:embed="rId318" cstate="print">
            <a:extLst>
              <a:ext uri="{9E41FF11-54E0-4B2F-624C-878A8B7080E6}"/>
            </a:extLst>
          </a:blip>
          <a:stretch>
            <a:fillRect/>
          </a:stretch>
        </p:blipFill>
        <p:spPr>
          <a:xfrm>
            <a:off x="2850281" y="1665300"/>
            <a:ext cx="9525" cy="28575"/>
          </a:xfrm>
          <a:prstGeom prst="rect">
            <a:avLst/>
          </a:prstGeom>
        </p:spPr>
      </p:pic>
      <p:pic>
        <p:nvPicPr>
          <p:cNvPr id="789" name="B4373BCD-15C3-4266-27D9-BA2FC1A21410"/>
          <p:cNvPicPr>
            <a:picLocks noChangeAspect="1"/>
          </p:cNvPicPr>
          <p:nvPr/>
        </p:nvPicPr>
        <p:blipFill>
          <a:blip r:embed="rId319" cstate="print">
            <a:extLst>
              <a:ext uri="{8EB726DF-F560-412D-4840-0E67B4631674}"/>
            </a:extLst>
          </a:blip>
          <a:stretch>
            <a:fillRect/>
          </a:stretch>
        </p:blipFill>
        <p:spPr>
          <a:xfrm>
            <a:off x="2788149" y="1665300"/>
            <a:ext cx="19050" cy="28575"/>
          </a:xfrm>
          <a:prstGeom prst="rect">
            <a:avLst/>
          </a:prstGeom>
        </p:spPr>
      </p:pic>
      <p:pic>
        <p:nvPicPr>
          <p:cNvPr id="790" name="C317241C-330B-411C-4C98-290175CB9674"/>
          <p:cNvPicPr>
            <a:picLocks noChangeAspect="1"/>
          </p:cNvPicPr>
          <p:nvPr/>
        </p:nvPicPr>
        <p:blipFill>
          <a:blip r:embed="rId320" cstate="print">
            <a:extLst>
              <a:ext uri="{1C2191CD-AE86-4EBA-EE8F-AA991F9A4984}"/>
            </a:extLst>
          </a:blip>
          <a:stretch>
            <a:fillRect/>
          </a:stretch>
        </p:blipFill>
        <p:spPr>
          <a:xfrm>
            <a:off x="2850281" y="1655775"/>
            <a:ext cx="9525" cy="28575"/>
          </a:xfrm>
          <a:prstGeom prst="rect">
            <a:avLst/>
          </a:prstGeom>
        </p:spPr>
      </p:pic>
      <p:pic>
        <p:nvPicPr>
          <p:cNvPr id="791" name="384442D4-759D-4A69-0E73-6AFB1D698B69"/>
          <p:cNvPicPr>
            <a:picLocks noChangeAspect="1"/>
          </p:cNvPicPr>
          <p:nvPr/>
        </p:nvPicPr>
        <p:blipFill>
          <a:blip r:embed="rId321" cstate="print">
            <a:extLst>
              <a:ext uri="{7133EA1B-1FD1-4579-9DF8-C10DA825F7E5}"/>
            </a:extLst>
          </a:blip>
          <a:stretch>
            <a:fillRect/>
          </a:stretch>
        </p:blipFill>
        <p:spPr>
          <a:xfrm>
            <a:off x="2788149" y="1655775"/>
            <a:ext cx="19050" cy="28575"/>
          </a:xfrm>
          <a:prstGeom prst="rect">
            <a:avLst/>
          </a:prstGeom>
        </p:spPr>
      </p:pic>
      <p:pic>
        <p:nvPicPr>
          <p:cNvPr id="792" name="105EF3EF-C8BE-489B-1C4B-953264B8F50E"/>
          <p:cNvPicPr>
            <a:picLocks noChangeAspect="1"/>
          </p:cNvPicPr>
          <p:nvPr/>
        </p:nvPicPr>
        <p:blipFill>
          <a:blip r:embed="rId322" cstate="print">
            <a:extLst>
              <a:ext uri="{8F0A75FF-336A-4C05-B44A-D324EC9A4265}"/>
            </a:extLst>
          </a:blip>
          <a:stretch>
            <a:fillRect/>
          </a:stretch>
        </p:blipFill>
        <p:spPr>
          <a:xfrm>
            <a:off x="2850281" y="1646250"/>
            <a:ext cx="9525" cy="28575"/>
          </a:xfrm>
          <a:prstGeom prst="rect">
            <a:avLst/>
          </a:prstGeom>
        </p:spPr>
      </p:pic>
      <p:pic>
        <p:nvPicPr>
          <p:cNvPr id="793" name="D4666250-0A81-4415-6274-1F8D60DD6197"/>
          <p:cNvPicPr>
            <a:picLocks noChangeAspect="1"/>
          </p:cNvPicPr>
          <p:nvPr/>
        </p:nvPicPr>
        <p:blipFill>
          <a:blip r:embed="rId323" cstate="print">
            <a:extLst>
              <a:ext uri="{8F4582E8-16B1-4717-DFA0-41CEFF2D0628}"/>
            </a:extLst>
          </a:blip>
          <a:stretch>
            <a:fillRect/>
          </a:stretch>
        </p:blipFill>
        <p:spPr>
          <a:xfrm>
            <a:off x="2788149" y="1646250"/>
            <a:ext cx="19050" cy="28575"/>
          </a:xfrm>
          <a:prstGeom prst="rect">
            <a:avLst/>
          </a:prstGeom>
        </p:spPr>
      </p:pic>
      <p:pic>
        <p:nvPicPr>
          <p:cNvPr id="794" name="085CA4A3-4945-405D-7EC2-9659D1066A5E"/>
          <p:cNvPicPr>
            <a:picLocks noChangeAspect="1"/>
          </p:cNvPicPr>
          <p:nvPr/>
        </p:nvPicPr>
        <p:blipFill>
          <a:blip r:embed="rId324" cstate="print">
            <a:extLst>
              <a:ext uri="{A197CFB5-76D2-4DA6-91D6-B103B7F55004}"/>
            </a:extLst>
          </a:blip>
          <a:stretch>
            <a:fillRect/>
          </a:stretch>
        </p:blipFill>
        <p:spPr>
          <a:xfrm>
            <a:off x="2850281" y="1636725"/>
            <a:ext cx="9525" cy="28575"/>
          </a:xfrm>
          <a:prstGeom prst="rect">
            <a:avLst/>
          </a:prstGeom>
        </p:spPr>
      </p:pic>
      <p:pic>
        <p:nvPicPr>
          <p:cNvPr id="795" name="EA6E8F8D-6A94-48AF-9DF6-1076651B6689"/>
          <p:cNvPicPr>
            <a:picLocks noChangeAspect="1"/>
          </p:cNvPicPr>
          <p:nvPr/>
        </p:nvPicPr>
        <p:blipFill>
          <a:blip r:embed="rId325" cstate="print">
            <a:extLst>
              <a:ext uri="{04E91678-467E-4AEC-9ABD-8156BC19045B}"/>
            </a:extLst>
          </a:blip>
          <a:stretch>
            <a:fillRect/>
          </a:stretch>
        </p:blipFill>
        <p:spPr>
          <a:xfrm>
            <a:off x="2788149" y="1636725"/>
            <a:ext cx="19050" cy="28575"/>
          </a:xfrm>
          <a:prstGeom prst="rect">
            <a:avLst/>
          </a:prstGeom>
        </p:spPr>
      </p:pic>
      <p:pic>
        <p:nvPicPr>
          <p:cNvPr id="796" name="70EF5166-784A-4767-1BBB-AA3C30813608"/>
          <p:cNvPicPr>
            <a:picLocks noChangeAspect="1"/>
          </p:cNvPicPr>
          <p:nvPr/>
        </p:nvPicPr>
        <p:blipFill>
          <a:blip r:embed="rId326" cstate="print">
            <a:extLst>
              <a:ext uri="{E94C489B-B8A5-45F0-25FF-FAC364DF29A7}"/>
            </a:extLst>
          </a:blip>
          <a:stretch>
            <a:fillRect/>
          </a:stretch>
        </p:blipFill>
        <p:spPr>
          <a:xfrm>
            <a:off x="2850281" y="1627200"/>
            <a:ext cx="9525" cy="28575"/>
          </a:xfrm>
          <a:prstGeom prst="rect">
            <a:avLst/>
          </a:prstGeom>
        </p:spPr>
      </p:pic>
      <p:pic>
        <p:nvPicPr>
          <p:cNvPr id="797" name="547B6821-4079-46AC-9156-603285F3DDD8"/>
          <p:cNvPicPr>
            <a:picLocks noChangeAspect="1"/>
          </p:cNvPicPr>
          <p:nvPr/>
        </p:nvPicPr>
        <p:blipFill>
          <a:blip r:embed="rId327" cstate="print">
            <a:extLst>
              <a:ext uri="{4760DFBE-9C95-4760-3CF7-15E159BE2C86}"/>
            </a:extLst>
          </a:blip>
          <a:stretch>
            <a:fillRect/>
          </a:stretch>
        </p:blipFill>
        <p:spPr>
          <a:xfrm>
            <a:off x="2788149" y="1627200"/>
            <a:ext cx="19050" cy="28575"/>
          </a:xfrm>
          <a:prstGeom prst="rect">
            <a:avLst/>
          </a:prstGeom>
        </p:spPr>
      </p:pic>
      <p:pic>
        <p:nvPicPr>
          <p:cNvPr id="798" name="D391CB19-9715-4E44-96BE-37CCEFE888C2"/>
          <p:cNvPicPr>
            <a:picLocks noChangeAspect="1"/>
          </p:cNvPicPr>
          <p:nvPr/>
        </p:nvPicPr>
        <p:blipFill>
          <a:blip r:embed="rId328" cstate="print">
            <a:extLst>
              <a:ext uri="{B276A027-51E1-4A41-0AA7-8CF3DEC75035}"/>
            </a:extLst>
          </a:blip>
          <a:stretch>
            <a:fillRect/>
          </a:stretch>
        </p:blipFill>
        <p:spPr>
          <a:xfrm>
            <a:off x="2850281" y="1617675"/>
            <a:ext cx="9525" cy="28575"/>
          </a:xfrm>
          <a:prstGeom prst="rect">
            <a:avLst/>
          </a:prstGeom>
        </p:spPr>
      </p:pic>
      <p:pic>
        <p:nvPicPr>
          <p:cNvPr id="799" name="20CDC044-E1EA-44E3-92A5-A5AF40D89934"/>
          <p:cNvPicPr>
            <a:picLocks noChangeAspect="1"/>
          </p:cNvPicPr>
          <p:nvPr/>
        </p:nvPicPr>
        <p:blipFill>
          <a:blip r:embed="rId329" cstate="print">
            <a:extLst>
              <a:ext uri="{D50F80E6-4B44-44E1-E5B4-FF79A7FE1077}"/>
            </a:extLst>
          </a:blip>
          <a:stretch>
            <a:fillRect/>
          </a:stretch>
        </p:blipFill>
        <p:spPr>
          <a:xfrm>
            <a:off x="2788149" y="1617675"/>
            <a:ext cx="19050" cy="28575"/>
          </a:xfrm>
          <a:prstGeom prst="rect">
            <a:avLst/>
          </a:prstGeom>
        </p:spPr>
      </p:pic>
      <p:pic>
        <p:nvPicPr>
          <p:cNvPr id="800" name="1BCD81E8-0ED0-4F13-B30A-D64E152872A9"/>
          <p:cNvPicPr>
            <a:picLocks noChangeAspect="1"/>
          </p:cNvPicPr>
          <p:nvPr/>
        </p:nvPicPr>
        <p:blipFill>
          <a:blip r:embed="rId330" cstate="print">
            <a:extLst>
              <a:ext uri="{BAE4A792-D91D-4D56-455E-4C16D472644B}"/>
            </a:extLst>
          </a:blip>
          <a:stretch>
            <a:fillRect/>
          </a:stretch>
        </p:blipFill>
        <p:spPr>
          <a:xfrm>
            <a:off x="2850281" y="1608150"/>
            <a:ext cx="9525" cy="28575"/>
          </a:xfrm>
          <a:prstGeom prst="rect">
            <a:avLst/>
          </a:prstGeom>
        </p:spPr>
      </p:pic>
      <p:pic>
        <p:nvPicPr>
          <p:cNvPr id="801" name="E48D6608-7821-4FAC-E08D-8C48C553B980"/>
          <p:cNvPicPr>
            <a:picLocks noChangeAspect="1"/>
          </p:cNvPicPr>
          <p:nvPr/>
        </p:nvPicPr>
        <p:blipFill>
          <a:blip r:embed="rId331" cstate="print">
            <a:extLst>
              <a:ext uri="{54121825-AF68-49B8-7AB3-C68A4A046957}"/>
            </a:extLst>
          </a:blip>
          <a:stretch>
            <a:fillRect/>
          </a:stretch>
        </p:blipFill>
        <p:spPr>
          <a:xfrm>
            <a:off x="2788149" y="1608150"/>
            <a:ext cx="19050" cy="28575"/>
          </a:xfrm>
          <a:prstGeom prst="rect">
            <a:avLst/>
          </a:prstGeom>
        </p:spPr>
      </p:pic>
      <p:pic>
        <p:nvPicPr>
          <p:cNvPr id="802" name="545447C3-6EF5-4562-D308-E522DF7C7AE7"/>
          <p:cNvPicPr>
            <a:picLocks noChangeAspect="1"/>
          </p:cNvPicPr>
          <p:nvPr/>
        </p:nvPicPr>
        <p:blipFill>
          <a:blip r:embed="rId332" cstate="print">
            <a:extLst>
              <a:ext uri="{F4F89306-2126-4766-E9A8-7845BF5145A7}"/>
            </a:extLst>
          </a:blip>
          <a:stretch>
            <a:fillRect/>
          </a:stretch>
        </p:blipFill>
        <p:spPr>
          <a:xfrm>
            <a:off x="2850281" y="1598625"/>
            <a:ext cx="9525" cy="28575"/>
          </a:xfrm>
          <a:prstGeom prst="rect">
            <a:avLst/>
          </a:prstGeom>
        </p:spPr>
      </p:pic>
      <p:pic>
        <p:nvPicPr>
          <p:cNvPr id="803" name="E5246D35-6AA0-4404-3EAC-B8E66F3CB5D5"/>
          <p:cNvPicPr>
            <a:picLocks noChangeAspect="1"/>
          </p:cNvPicPr>
          <p:nvPr/>
        </p:nvPicPr>
        <p:blipFill>
          <a:blip r:embed="rId333" cstate="print">
            <a:extLst>
              <a:ext uri="{E0DB02A7-FE2A-4577-A214-8EA1306C6997}"/>
            </a:extLst>
          </a:blip>
          <a:stretch>
            <a:fillRect/>
          </a:stretch>
        </p:blipFill>
        <p:spPr>
          <a:xfrm>
            <a:off x="2788149" y="1598625"/>
            <a:ext cx="19050" cy="28575"/>
          </a:xfrm>
          <a:prstGeom prst="rect">
            <a:avLst/>
          </a:prstGeom>
        </p:spPr>
      </p:pic>
      <p:pic>
        <p:nvPicPr>
          <p:cNvPr id="804" name="406F8E2E-E4D2-44D6-9674-43D97B2F8B83"/>
          <p:cNvPicPr>
            <a:picLocks noChangeAspect="1"/>
          </p:cNvPicPr>
          <p:nvPr/>
        </p:nvPicPr>
        <p:blipFill>
          <a:blip r:embed="rId334" cstate="print">
            <a:extLst>
              <a:ext uri="{2931A48D-2F42-44DF-5516-31A38775DFD0}"/>
            </a:extLst>
          </a:blip>
          <a:stretch>
            <a:fillRect/>
          </a:stretch>
        </p:blipFill>
        <p:spPr>
          <a:xfrm>
            <a:off x="2850281" y="1589100"/>
            <a:ext cx="9525" cy="28575"/>
          </a:xfrm>
          <a:prstGeom prst="rect">
            <a:avLst/>
          </a:prstGeom>
        </p:spPr>
      </p:pic>
      <p:pic>
        <p:nvPicPr>
          <p:cNvPr id="805" name="0F0C8F0B-3312-4CBB-7315-0DB841C1D789"/>
          <p:cNvPicPr>
            <a:picLocks noChangeAspect="1"/>
          </p:cNvPicPr>
          <p:nvPr/>
        </p:nvPicPr>
        <p:blipFill>
          <a:blip r:embed="rId335" cstate="print">
            <a:extLst>
              <a:ext uri="{A549C43E-C96D-4A8C-C524-6C8B43EBA578}"/>
            </a:extLst>
          </a:blip>
          <a:stretch>
            <a:fillRect/>
          </a:stretch>
        </p:blipFill>
        <p:spPr>
          <a:xfrm>
            <a:off x="2788149" y="1589100"/>
            <a:ext cx="19050" cy="28575"/>
          </a:xfrm>
          <a:prstGeom prst="rect">
            <a:avLst/>
          </a:prstGeom>
        </p:spPr>
      </p:pic>
      <p:pic>
        <p:nvPicPr>
          <p:cNvPr id="806" name="BFD96DA6-ED05-4B51-B534-1CA333EF72E3"/>
          <p:cNvPicPr>
            <a:picLocks noChangeAspect="1"/>
          </p:cNvPicPr>
          <p:nvPr/>
        </p:nvPicPr>
        <p:blipFill>
          <a:blip r:embed="rId336" cstate="print">
            <a:extLst>
              <a:ext uri="{65E8FAD8-391D-4D53-878E-BB95FAEF3101}"/>
            </a:extLst>
          </a:blip>
          <a:stretch>
            <a:fillRect/>
          </a:stretch>
        </p:blipFill>
        <p:spPr>
          <a:xfrm>
            <a:off x="2850281" y="1589100"/>
            <a:ext cx="9525" cy="19050"/>
          </a:xfrm>
          <a:prstGeom prst="rect">
            <a:avLst/>
          </a:prstGeom>
        </p:spPr>
      </p:pic>
      <p:pic>
        <p:nvPicPr>
          <p:cNvPr id="807" name="066B4F13-8822-46CC-B36C-140B5D8952EF"/>
          <p:cNvPicPr>
            <a:picLocks noChangeAspect="1"/>
          </p:cNvPicPr>
          <p:nvPr/>
        </p:nvPicPr>
        <p:blipFill>
          <a:blip r:embed="rId337" cstate="print">
            <a:extLst>
              <a:ext uri="{55C71C5F-969D-4516-B462-8DDF3C1F023C}"/>
            </a:extLst>
          </a:blip>
          <a:stretch>
            <a:fillRect/>
          </a:stretch>
        </p:blipFill>
        <p:spPr>
          <a:xfrm>
            <a:off x="2788149" y="1589100"/>
            <a:ext cx="19050" cy="19050"/>
          </a:xfrm>
          <a:prstGeom prst="rect">
            <a:avLst/>
          </a:prstGeom>
        </p:spPr>
      </p:pic>
      <p:pic>
        <p:nvPicPr>
          <p:cNvPr id="808" name="C3685D17-5421-48A1-EA6F-4FF6D2FB584F"/>
          <p:cNvPicPr>
            <a:picLocks noChangeAspect="1"/>
          </p:cNvPicPr>
          <p:nvPr/>
        </p:nvPicPr>
        <p:blipFill>
          <a:blip r:embed="rId338" cstate="print">
            <a:extLst>
              <a:ext uri="{C27377D9-02B1-4412-3CF9-7E132017D127}"/>
            </a:extLst>
          </a:blip>
          <a:stretch>
            <a:fillRect/>
          </a:stretch>
        </p:blipFill>
        <p:spPr>
          <a:xfrm>
            <a:off x="2850281" y="1579575"/>
            <a:ext cx="9525" cy="19050"/>
          </a:xfrm>
          <a:prstGeom prst="rect">
            <a:avLst/>
          </a:prstGeom>
        </p:spPr>
      </p:pic>
      <p:pic>
        <p:nvPicPr>
          <p:cNvPr id="809" name="3C528610-A326-4A52-ADF8-8C5E16A20B82"/>
          <p:cNvPicPr>
            <a:picLocks noChangeAspect="1"/>
          </p:cNvPicPr>
          <p:nvPr/>
        </p:nvPicPr>
        <p:blipFill>
          <a:blip r:embed="rId339" cstate="print">
            <a:extLst>
              <a:ext uri="{A8C17EA7-52D7-462D-3BBF-09E2E8EAF376}"/>
            </a:extLst>
          </a:blip>
          <a:stretch>
            <a:fillRect/>
          </a:stretch>
        </p:blipFill>
        <p:spPr>
          <a:xfrm>
            <a:off x="2788149" y="1579575"/>
            <a:ext cx="19050" cy="19050"/>
          </a:xfrm>
          <a:prstGeom prst="rect">
            <a:avLst/>
          </a:prstGeom>
        </p:spPr>
      </p:pic>
      <p:pic>
        <p:nvPicPr>
          <p:cNvPr id="810" name="5AD89342-13A6-4841-182C-6388DB87F126"/>
          <p:cNvPicPr>
            <a:picLocks noChangeAspect="1"/>
          </p:cNvPicPr>
          <p:nvPr/>
        </p:nvPicPr>
        <p:blipFill>
          <a:blip r:embed="rId340" cstate="print">
            <a:extLst>
              <a:ext uri="{54AA51D6-C3CE-4768-5A01-2630E636BB54}"/>
            </a:extLst>
          </a:blip>
          <a:stretch>
            <a:fillRect/>
          </a:stretch>
        </p:blipFill>
        <p:spPr>
          <a:xfrm>
            <a:off x="2850281" y="1570050"/>
            <a:ext cx="9525" cy="19050"/>
          </a:xfrm>
          <a:prstGeom prst="rect">
            <a:avLst/>
          </a:prstGeom>
        </p:spPr>
      </p:pic>
      <p:pic>
        <p:nvPicPr>
          <p:cNvPr id="811" name="A3434C6D-CC48-4FD9-8A2C-9225F9D79B11"/>
          <p:cNvPicPr>
            <a:picLocks noChangeAspect="1"/>
          </p:cNvPicPr>
          <p:nvPr/>
        </p:nvPicPr>
        <p:blipFill>
          <a:blip r:embed="rId341" cstate="print">
            <a:extLst>
              <a:ext uri="{576BE4D7-51CA-4B30-67F9-2C8701A426C2}"/>
            </a:extLst>
          </a:blip>
          <a:stretch>
            <a:fillRect/>
          </a:stretch>
        </p:blipFill>
        <p:spPr>
          <a:xfrm>
            <a:off x="2788149" y="1570050"/>
            <a:ext cx="19050" cy="19050"/>
          </a:xfrm>
          <a:prstGeom prst="rect">
            <a:avLst/>
          </a:prstGeom>
        </p:spPr>
      </p:pic>
      <p:pic>
        <p:nvPicPr>
          <p:cNvPr id="812" name="9E7EAD34-05FB-4186-0B65-AEFFA15D8DF7"/>
          <p:cNvPicPr>
            <a:picLocks noChangeAspect="1"/>
          </p:cNvPicPr>
          <p:nvPr/>
        </p:nvPicPr>
        <p:blipFill>
          <a:blip r:embed="rId342" cstate="print">
            <a:extLst>
              <a:ext uri="{322801D7-50AB-4D78-5E6A-81B38253F26C}"/>
            </a:extLst>
          </a:blip>
          <a:stretch>
            <a:fillRect/>
          </a:stretch>
        </p:blipFill>
        <p:spPr>
          <a:xfrm>
            <a:off x="2850281" y="1560525"/>
            <a:ext cx="9525" cy="19050"/>
          </a:xfrm>
          <a:prstGeom prst="rect">
            <a:avLst/>
          </a:prstGeom>
        </p:spPr>
      </p:pic>
      <p:pic>
        <p:nvPicPr>
          <p:cNvPr id="813" name="60E579EB-3E90-4726-E7B3-4A1CECFAF222"/>
          <p:cNvPicPr>
            <a:picLocks noChangeAspect="1"/>
          </p:cNvPicPr>
          <p:nvPr/>
        </p:nvPicPr>
        <p:blipFill>
          <a:blip r:embed="rId343" cstate="print">
            <a:extLst>
              <a:ext uri="{C515BDD7-B61A-4298-255E-FE65F15046D8}"/>
            </a:extLst>
          </a:blip>
          <a:stretch>
            <a:fillRect/>
          </a:stretch>
        </p:blipFill>
        <p:spPr>
          <a:xfrm>
            <a:off x="2788149" y="1560525"/>
            <a:ext cx="19050" cy="19050"/>
          </a:xfrm>
          <a:prstGeom prst="rect">
            <a:avLst/>
          </a:prstGeom>
        </p:spPr>
      </p:pic>
      <p:pic>
        <p:nvPicPr>
          <p:cNvPr id="814" name="AB8F8665-3DDD-4736-9F87-3090FB191FFD"/>
          <p:cNvPicPr>
            <a:picLocks noChangeAspect="1"/>
          </p:cNvPicPr>
          <p:nvPr/>
        </p:nvPicPr>
        <p:blipFill>
          <a:blip r:embed="rId344" cstate="print">
            <a:extLst>
              <a:ext uri="{C78FF7BD-E6B4-4A64-47B4-138E17460DB1}"/>
            </a:extLst>
          </a:blip>
          <a:stretch>
            <a:fillRect/>
          </a:stretch>
        </p:blipFill>
        <p:spPr>
          <a:xfrm>
            <a:off x="2850281" y="1551000"/>
            <a:ext cx="9525" cy="19050"/>
          </a:xfrm>
          <a:prstGeom prst="rect">
            <a:avLst/>
          </a:prstGeom>
        </p:spPr>
      </p:pic>
      <p:pic>
        <p:nvPicPr>
          <p:cNvPr id="815" name="85136AE2-DBCB-40D1-D0E5-EC413CA8F903"/>
          <p:cNvPicPr>
            <a:picLocks noChangeAspect="1"/>
          </p:cNvPicPr>
          <p:nvPr/>
        </p:nvPicPr>
        <p:blipFill>
          <a:blip r:embed="rId345" cstate="print">
            <a:extLst>
              <a:ext uri="{3E43AFFE-A18B-4EC9-BCDA-E4BE5EFF70BE}"/>
            </a:extLst>
          </a:blip>
          <a:stretch>
            <a:fillRect/>
          </a:stretch>
        </p:blipFill>
        <p:spPr>
          <a:xfrm>
            <a:off x="2788149" y="1551000"/>
            <a:ext cx="19050" cy="19050"/>
          </a:xfrm>
          <a:prstGeom prst="rect">
            <a:avLst/>
          </a:prstGeom>
        </p:spPr>
      </p:pic>
      <p:pic>
        <p:nvPicPr>
          <p:cNvPr id="816" name="3116302C-3E40-44B1-8BDA-7CF35ED551BD"/>
          <p:cNvPicPr>
            <a:picLocks noChangeAspect="1"/>
          </p:cNvPicPr>
          <p:nvPr/>
        </p:nvPicPr>
        <p:blipFill>
          <a:blip r:embed="rId346" cstate="print">
            <a:extLst>
              <a:ext uri="{EEABDEF5-4929-40B0-51C2-6EECBB4BD719}"/>
            </a:extLst>
          </a:blip>
          <a:stretch>
            <a:fillRect/>
          </a:stretch>
        </p:blipFill>
        <p:spPr>
          <a:xfrm>
            <a:off x="2850281" y="1541475"/>
            <a:ext cx="9525" cy="19050"/>
          </a:xfrm>
          <a:prstGeom prst="rect">
            <a:avLst/>
          </a:prstGeom>
        </p:spPr>
      </p:pic>
      <p:pic>
        <p:nvPicPr>
          <p:cNvPr id="817" name="226698C8-95E8-47D1-6026-3C9E20769090"/>
          <p:cNvPicPr>
            <a:picLocks noChangeAspect="1"/>
          </p:cNvPicPr>
          <p:nvPr/>
        </p:nvPicPr>
        <p:blipFill>
          <a:blip r:embed="rId347" cstate="print">
            <a:extLst>
              <a:ext uri="{FDD748BF-B016-44C7-F692-084CAC9CE031}"/>
            </a:extLst>
          </a:blip>
          <a:stretch>
            <a:fillRect/>
          </a:stretch>
        </p:blipFill>
        <p:spPr>
          <a:xfrm>
            <a:off x="2788149" y="1541475"/>
            <a:ext cx="19050" cy="19050"/>
          </a:xfrm>
          <a:prstGeom prst="rect">
            <a:avLst/>
          </a:prstGeom>
        </p:spPr>
      </p:pic>
      <p:pic>
        <p:nvPicPr>
          <p:cNvPr id="818" name="0D8B2DEA-5C51-4B26-01DA-888DA7D54D23"/>
          <p:cNvPicPr>
            <a:picLocks noChangeAspect="1"/>
          </p:cNvPicPr>
          <p:nvPr/>
        </p:nvPicPr>
        <p:blipFill>
          <a:blip r:embed="rId348" cstate="print">
            <a:extLst>
              <a:ext uri="{ED931123-13DE-42A1-13D3-F1E259666008}"/>
            </a:extLst>
          </a:blip>
          <a:stretch>
            <a:fillRect/>
          </a:stretch>
        </p:blipFill>
        <p:spPr>
          <a:xfrm>
            <a:off x="2850281" y="1531950"/>
            <a:ext cx="9525" cy="19050"/>
          </a:xfrm>
          <a:prstGeom prst="rect">
            <a:avLst/>
          </a:prstGeom>
        </p:spPr>
      </p:pic>
      <p:pic>
        <p:nvPicPr>
          <p:cNvPr id="819" name="244D89F0-303B-44C1-2B82-48145BB18284"/>
          <p:cNvPicPr>
            <a:picLocks noChangeAspect="1"/>
          </p:cNvPicPr>
          <p:nvPr/>
        </p:nvPicPr>
        <p:blipFill>
          <a:blip r:embed="rId349" cstate="print">
            <a:extLst>
              <a:ext uri="{C1078578-58A9-4F56-CCFE-C5526FD4119B}"/>
            </a:extLst>
          </a:blip>
          <a:stretch>
            <a:fillRect/>
          </a:stretch>
        </p:blipFill>
        <p:spPr>
          <a:xfrm>
            <a:off x="2788149" y="1531950"/>
            <a:ext cx="19050" cy="19050"/>
          </a:xfrm>
          <a:prstGeom prst="rect">
            <a:avLst/>
          </a:prstGeom>
        </p:spPr>
      </p:pic>
      <p:pic>
        <p:nvPicPr>
          <p:cNvPr id="820" name="35035366-D445-49E1-5A0F-80A868F25A24"/>
          <p:cNvPicPr>
            <a:picLocks noChangeAspect="1"/>
          </p:cNvPicPr>
          <p:nvPr/>
        </p:nvPicPr>
        <p:blipFill>
          <a:blip r:embed="rId350" cstate="print">
            <a:extLst>
              <a:ext uri="{DAE1B3BF-C5FC-4B14-988E-C5CA330150FB}"/>
            </a:extLst>
          </a:blip>
          <a:stretch>
            <a:fillRect/>
          </a:stretch>
        </p:blipFill>
        <p:spPr>
          <a:xfrm>
            <a:off x="2850281" y="1522425"/>
            <a:ext cx="9525" cy="19050"/>
          </a:xfrm>
          <a:prstGeom prst="rect">
            <a:avLst/>
          </a:prstGeom>
        </p:spPr>
      </p:pic>
      <p:pic>
        <p:nvPicPr>
          <p:cNvPr id="821" name="5146A09E-EF6A-41A4-8855-B1FD586237AF"/>
          <p:cNvPicPr>
            <a:picLocks noChangeAspect="1"/>
          </p:cNvPicPr>
          <p:nvPr/>
        </p:nvPicPr>
        <p:blipFill>
          <a:blip r:embed="rId351" cstate="print">
            <a:extLst>
              <a:ext uri="{0C4FECDD-FB0F-45A7-A817-78F4247C5BB1}"/>
            </a:extLst>
          </a:blip>
          <a:stretch>
            <a:fillRect/>
          </a:stretch>
        </p:blipFill>
        <p:spPr>
          <a:xfrm>
            <a:off x="2788149" y="1522425"/>
            <a:ext cx="19050" cy="19050"/>
          </a:xfrm>
          <a:prstGeom prst="rect">
            <a:avLst/>
          </a:prstGeom>
        </p:spPr>
      </p:pic>
      <p:pic>
        <p:nvPicPr>
          <p:cNvPr id="822" name="39C2BF06-94BC-4EB4-BBB7-454970C3889F"/>
          <p:cNvPicPr>
            <a:picLocks noChangeAspect="1"/>
          </p:cNvPicPr>
          <p:nvPr/>
        </p:nvPicPr>
        <p:blipFill>
          <a:blip r:embed="rId352" cstate="print">
            <a:extLst>
              <a:ext uri="{8E3C8EF1-A594-4B94-D161-C86E61BE2D63}"/>
            </a:extLst>
          </a:blip>
          <a:stretch>
            <a:fillRect/>
          </a:stretch>
        </p:blipFill>
        <p:spPr>
          <a:xfrm>
            <a:off x="2850281" y="1512900"/>
            <a:ext cx="9525" cy="28575"/>
          </a:xfrm>
          <a:prstGeom prst="rect">
            <a:avLst/>
          </a:prstGeom>
        </p:spPr>
      </p:pic>
      <p:pic>
        <p:nvPicPr>
          <p:cNvPr id="823" name="E6554152-509D-4B3C-3363-835A528E1A37"/>
          <p:cNvPicPr>
            <a:picLocks noChangeAspect="1"/>
          </p:cNvPicPr>
          <p:nvPr/>
        </p:nvPicPr>
        <p:blipFill>
          <a:blip r:embed="rId353" cstate="print">
            <a:extLst>
              <a:ext uri="{EF5B1BC1-5D06-4CF5-8EB5-D219C8CCB317}"/>
            </a:extLst>
          </a:blip>
          <a:stretch>
            <a:fillRect/>
          </a:stretch>
        </p:blipFill>
        <p:spPr>
          <a:xfrm>
            <a:off x="2788149" y="1512900"/>
            <a:ext cx="19050" cy="28575"/>
          </a:xfrm>
          <a:prstGeom prst="rect">
            <a:avLst/>
          </a:prstGeom>
        </p:spPr>
      </p:pic>
      <p:pic>
        <p:nvPicPr>
          <p:cNvPr id="824" name="C8B2E99A-BE37-441E-BE1C-A6D96414F9D7"/>
          <p:cNvPicPr>
            <a:picLocks noChangeAspect="1"/>
          </p:cNvPicPr>
          <p:nvPr/>
        </p:nvPicPr>
        <p:blipFill>
          <a:blip r:embed="rId354" cstate="print">
            <a:extLst>
              <a:ext uri="{086B7846-4D56-4F4D-8D7C-AAEF13423F5F}"/>
            </a:extLst>
          </a:blip>
          <a:stretch>
            <a:fillRect/>
          </a:stretch>
        </p:blipFill>
        <p:spPr>
          <a:xfrm>
            <a:off x="2850281" y="1503375"/>
            <a:ext cx="9525" cy="28575"/>
          </a:xfrm>
          <a:prstGeom prst="rect">
            <a:avLst/>
          </a:prstGeom>
        </p:spPr>
      </p:pic>
      <p:pic>
        <p:nvPicPr>
          <p:cNvPr id="825" name="F9BC6211-F722-4ACF-EF59-6D44FEE644B2"/>
          <p:cNvPicPr>
            <a:picLocks noChangeAspect="1"/>
          </p:cNvPicPr>
          <p:nvPr/>
        </p:nvPicPr>
        <p:blipFill>
          <a:blip r:embed="rId355" cstate="print">
            <a:extLst>
              <a:ext uri="{E89FB228-FD72-4142-47C5-30A04DCA3A77}"/>
            </a:extLst>
          </a:blip>
          <a:stretch>
            <a:fillRect/>
          </a:stretch>
        </p:blipFill>
        <p:spPr>
          <a:xfrm>
            <a:off x="2788149" y="1503375"/>
            <a:ext cx="19050" cy="28575"/>
          </a:xfrm>
          <a:prstGeom prst="rect">
            <a:avLst/>
          </a:prstGeom>
        </p:spPr>
      </p:pic>
      <p:pic>
        <p:nvPicPr>
          <p:cNvPr id="826" name="A24C56F0-7459-43EB-FCB3-417F1B5D2F42"/>
          <p:cNvPicPr>
            <a:picLocks noChangeAspect="1"/>
          </p:cNvPicPr>
          <p:nvPr/>
        </p:nvPicPr>
        <p:blipFill>
          <a:blip r:embed="rId356" cstate="print">
            <a:extLst>
              <a:ext uri="{430F84DC-3B43-4866-7500-058DB7ED17CC}"/>
            </a:extLst>
          </a:blip>
          <a:stretch>
            <a:fillRect/>
          </a:stretch>
        </p:blipFill>
        <p:spPr>
          <a:xfrm>
            <a:off x="2850281" y="1493850"/>
            <a:ext cx="9525" cy="28575"/>
          </a:xfrm>
          <a:prstGeom prst="rect">
            <a:avLst/>
          </a:prstGeom>
        </p:spPr>
      </p:pic>
      <p:pic>
        <p:nvPicPr>
          <p:cNvPr id="827" name="815CAB9C-04D7-4521-3C67-EF770B2CF1DD"/>
          <p:cNvPicPr>
            <a:picLocks noChangeAspect="1"/>
          </p:cNvPicPr>
          <p:nvPr/>
        </p:nvPicPr>
        <p:blipFill>
          <a:blip r:embed="rId357" cstate="print">
            <a:extLst>
              <a:ext uri="{3ABB862F-5DB2-4964-C228-356A2474C94B}"/>
            </a:extLst>
          </a:blip>
          <a:stretch>
            <a:fillRect/>
          </a:stretch>
        </p:blipFill>
        <p:spPr>
          <a:xfrm>
            <a:off x="2788149" y="1493850"/>
            <a:ext cx="19050" cy="28575"/>
          </a:xfrm>
          <a:prstGeom prst="rect">
            <a:avLst/>
          </a:prstGeom>
        </p:spPr>
      </p:pic>
      <p:pic>
        <p:nvPicPr>
          <p:cNvPr id="828" name="8FBBA326-2092-4A42-3C3A-54EBF541C0D8"/>
          <p:cNvPicPr>
            <a:picLocks noChangeAspect="1"/>
          </p:cNvPicPr>
          <p:nvPr/>
        </p:nvPicPr>
        <p:blipFill>
          <a:blip r:embed="rId358" cstate="print">
            <a:extLst>
              <a:ext uri="{54F391FD-A15D-48DE-F485-B020F1A5B167}"/>
            </a:extLst>
          </a:blip>
          <a:stretch>
            <a:fillRect/>
          </a:stretch>
        </p:blipFill>
        <p:spPr>
          <a:xfrm>
            <a:off x="2850281" y="1484325"/>
            <a:ext cx="9525" cy="28575"/>
          </a:xfrm>
          <a:prstGeom prst="rect">
            <a:avLst/>
          </a:prstGeom>
        </p:spPr>
      </p:pic>
      <p:pic>
        <p:nvPicPr>
          <p:cNvPr id="829" name="24DACE41-0709-4EC3-D535-A2CAD35B4FD6"/>
          <p:cNvPicPr>
            <a:picLocks noChangeAspect="1"/>
          </p:cNvPicPr>
          <p:nvPr/>
        </p:nvPicPr>
        <p:blipFill>
          <a:blip r:embed="rId359" cstate="print">
            <a:extLst>
              <a:ext uri="{71AF1F75-04D1-4732-7F9E-3D258F648E78}"/>
            </a:extLst>
          </a:blip>
          <a:stretch>
            <a:fillRect/>
          </a:stretch>
        </p:blipFill>
        <p:spPr>
          <a:xfrm>
            <a:off x="2788149" y="1484325"/>
            <a:ext cx="19050" cy="28575"/>
          </a:xfrm>
          <a:prstGeom prst="rect">
            <a:avLst/>
          </a:prstGeom>
        </p:spPr>
      </p:pic>
      <p:pic>
        <p:nvPicPr>
          <p:cNvPr id="830" name="2E670337-230D-445E-257D-5A1DB35797A7"/>
          <p:cNvPicPr>
            <a:picLocks noChangeAspect="1"/>
          </p:cNvPicPr>
          <p:nvPr/>
        </p:nvPicPr>
        <p:blipFill>
          <a:blip r:embed="rId360" cstate="print">
            <a:extLst>
              <a:ext uri="{6CA95293-4E57-49E9-1F95-DB493E943A91}"/>
            </a:extLst>
          </a:blip>
          <a:stretch>
            <a:fillRect/>
          </a:stretch>
        </p:blipFill>
        <p:spPr>
          <a:xfrm>
            <a:off x="2850281" y="1474800"/>
            <a:ext cx="9525" cy="28575"/>
          </a:xfrm>
          <a:prstGeom prst="rect">
            <a:avLst/>
          </a:prstGeom>
        </p:spPr>
      </p:pic>
      <p:pic>
        <p:nvPicPr>
          <p:cNvPr id="831" name="66D10305-F1B2-434F-79DE-230EAEDC75B3"/>
          <p:cNvPicPr>
            <a:picLocks noChangeAspect="1"/>
          </p:cNvPicPr>
          <p:nvPr/>
        </p:nvPicPr>
        <p:blipFill>
          <a:blip r:embed="rId361" cstate="print">
            <a:extLst>
              <a:ext uri="{8160DAB3-C3E3-41BA-C2F6-E8BEFFD85C0A}"/>
            </a:extLst>
          </a:blip>
          <a:stretch>
            <a:fillRect/>
          </a:stretch>
        </p:blipFill>
        <p:spPr>
          <a:xfrm>
            <a:off x="2788149" y="1474800"/>
            <a:ext cx="19050" cy="28575"/>
          </a:xfrm>
          <a:prstGeom prst="rect">
            <a:avLst/>
          </a:prstGeom>
        </p:spPr>
      </p:pic>
      <p:pic>
        <p:nvPicPr>
          <p:cNvPr id="832" name="6D2D72E8-C567-4F7D-E70B-83D3CB07FE96"/>
          <p:cNvPicPr>
            <a:picLocks noChangeAspect="1"/>
          </p:cNvPicPr>
          <p:nvPr/>
        </p:nvPicPr>
        <p:blipFill>
          <a:blip r:embed="rId362" cstate="print">
            <a:extLst>
              <a:ext uri="{0CAF496E-3AAA-4D9A-853A-13FBE5F0D68B}"/>
            </a:extLst>
          </a:blip>
          <a:stretch>
            <a:fillRect/>
          </a:stretch>
        </p:blipFill>
        <p:spPr>
          <a:xfrm>
            <a:off x="2850281" y="1465275"/>
            <a:ext cx="9525" cy="28575"/>
          </a:xfrm>
          <a:prstGeom prst="rect">
            <a:avLst/>
          </a:prstGeom>
        </p:spPr>
      </p:pic>
      <p:pic>
        <p:nvPicPr>
          <p:cNvPr id="833" name="82324F1C-AA2F-4800-EDE7-200323081918"/>
          <p:cNvPicPr>
            <a:picLocks noChangeAspect="1"/>
          </p:cNvPicPr>
          <p:nvPr/>
        </p:nvPicPr>
        <p:blipFill>
          <a:blip r:embed="rId363" cstate="print">
            <a:extLst>
              <a:ext uri="{67A30BB5-924A-4899-8190-BB6018537579}"/>
            </a:extLst>
          </a:blip>
          <a:stretch>
            <a:fillRect/>
          </a:stretch>
        </p:blipFill>
        <p:spPr>
          <a:xfrm>
            <a:off x="2788149" y="1465275"/>
            <a:ext cx="19050" cy="28575"/>
          </a:xfrm>
          <a:prstGeom prst="rect">
            <a:avLst/>
          </a:prstGeom>
        </p:spPr>
      </p:pic>
      <p:pic>
        <p:nvPicPr>
          <p:cNvPr id="834" name="70A8E090-4D25-4AAF-62A6-49F9F1A9967E"/>
          <p:cNvPicPr>
            <a:picLocks noChangeAspect="1"/>
          </p:cNvPicPr>
          <p:nvPr/>
        </p:nvPicPr>
        <p:blipFill>
          <a:blip r:embed="rId364" cstate="print">
            <a:extLst>
              <a:ext uri="{AE8B33B1-0683-4E2F-69B9-B1B01129712A}"/>
            </a:extLst>
          </a:blip>
          <a:stretch>
            <a:fillRect/>
          </a:stretch>
        </p:blipFill>
        <p:spPr>
          <a:xfrm>
            <a:off x="2850281" y="1455750"/>
            <a:ext cx="9525" cy="28575"/>
          </a:xfrm>
          <a:prstGeom prst="rect">
            <a:avLst/>
          </a:prstGeom>
        </p:spPr>
      </p:pic>
      <p:pic>
        <p:nvPicPr>
          <p:cNvPr id="835" name="EB3E2664-2ABA-47F8-16C9-5CD717975CDA"/>
          <p:cNvPicPr>
            <a:picLocks noChangeAspect="1"/>
          </p:cNvPicPr>
          <p:nvPr/>
        </p:nvPicPr>
        <p:blipFill>
          <a:blip r:embed="rId365" cstate="print">
            <a:extLst>
              <a:ext uri="{F3080521-196D-47B7-EA08-90421761C4B5}"/>
            </a:extLst>
          </a:blip>
          <a:stretch>
            <a:fillRect/>
          </a:stretch>
        </p:blipFill>
        <p:spPr>
          <a:xfrm>
            <a:off x="2788149" y="1455750"/>
            <a:ext cx="19050" cy="28575"/>
          </a:xfrm>
          <a:prstGeom prst="rect">
            <a:avLst/>
          </a:prstGeom>
        </p:spPr>
      </p:pic>
      <p:pic>
        <p:nvPicPr>
          <p:cNvPr id="836" name="216D6461-4BAF-4938-5F6F-D25681318735"/>
          <p:cNvPicPr>
            <a:picLocks noChangeAspect="1"/>
          </p:cNvPicPr>
          <p:nvPr/>
        </p:nvPicPr>
        <p:blipFill>
          <a:blip r:embed="rId366" cstate="print">
            <a:extLst>
              <a:ext uri="{918E04B1-DAF5-4817-6431-EFE352A03A5E}"/>
            </a:extLst>
          </a:blip>
          <a:stretch>
            <a:fillRect/>
          </a:stretch>
        </p:blipFill>
        <p:spPr>
          <a:xfrm>
            <a:off x="2850281" y="1446225"/>
            <a:ext cx="9525" cy="28575"/>
          </a:xfrm>
          <a:prstGeom prst="rect">
            <a:avLst/>
          </a:prstGeom>
        </p:spPr>
      </p:pic>
      <p:pic>
        <p:nvPicPr>
          <p:cNvPr id="837" name="DA6B7FD6-2530-4A9B-4577-1E7425FE815B"/>
          <p:cNvPicPr>
            <a:picLocks noChangeAspect="1"/>
          </p:cNvPicPr>
          <p:nvPr/>
        </p:nvPicPr>
        <p:blipFill>
          <a:blip r:embed="rId367" cstate="print">
            <a:extLst>
              <a:ext uri="{AB675003-6133-4439-0D33-74D8FFF64E33}"/>
            </a:extLst>
          </a:blip>
          <a:stretch>
            <a:fillRect/>
          </a:stretch>
        </p:blipFill>
        <p:spPr>
          <a:xfrm>
            <a:off x="2788149" y="1446225"/>
            <a:ext cx="19050" cy="28575"/>
          </a:xfrm>
          <a:prstGeom prst="rect">
            <a:avLst/>
          </a:prstGeom>
        </p:spPr>
      </p:pic>
      <p:pic>
        <p:nvPicPr>
          <p:cNvPr id="838" name="D55AD4B4-8C6F-4DE6-4FEA-643AAC08A1A0"/>
          <p:cNvPicPr>
            <a:picLocks noChangeAspect="1"/>
          </p:cNvPicPr>
          <p:nvPr/>
        </p:nvPicPr>
        <p:blipFill>
          <a:blip r:embed="rId368" cstate="print">
            <a:extLst>
              <a:ext uri="{62B8933B-07E5-433D-3017-AB34F6B0D67F}"/>
            </a:extLst>
          </a:blip>
          <a:stretch>
            <a:fillRect/>
          </a:stretch>
        </p:blipFill>
        <p:spPr>
          <a:xfrm>
            <a:off x="2850281" y="1436700"/>
            <a:ext cx="9525" cy="28575"/>
          </a:xfrm>
          <a:prstGeom prst="rect">
            <a:avLst/>
          </a:prstGeom>
        </p:spPr>
      </p:pic>
      <p:pic>
        <p:nvPicPr>
          <p:cNvPr id="839" name="6FEC1543-54A8-4A4D-99EC-B4F2DFB18046"/>
          <p:cNvPicPr>
            <a:picLocks noChangeAspect="1"/>
          </p:cNvPicPr>
          <p:nvPr/>
        </p:nvPicPr>
        <p:blipFill>
          <a:blip r:embed="rId369" cstate="print">
            <a:extLst>
              <a:ext uri="{392A57BC-A9F0-40D2-A556-527637119F47}"/>
            </a:extLst>
          </a:blip>
          <a:stretch>
            <a:fillRect/>
          </a:stretch>
        </p:blipFill>
        <p:spPr>
          <a:xfrm>
            <a:off x="2788149" y="1436700"/>
            <a:ext cx="19050" cy="28575"/>
          </a:xfrm>
          <a:prstGeom prst="rect">
            <a:avLst/>
          </a:prstGeom>
        </p:spPr>
      </p:pic>
      <p:pic>
        <p:nvPicPr>
          <p:cNvPr id="840" name="EA56FCF9-FD41-49D1-1CA8-E053302D0573"/>
          <p:cNvPicPr>
            <a:picLocks noChangeAspect="1"/>
          </p:cNvPicPr>
          <p:nvPr/>
        </p:nvPicPr>
        <p:blipFill>
          <a:blip r:embed="rId370" cstate="print">
            <a:extLst>
              <a:ext uri="{5686157F-8672-4709-5218-6794628B41B5}"/>
            </a:extLst>
          </a:blip>
          <a:stretch>
            <a:fillRect/>
          </a:stretch>
        </p:blipFill>
        <p:spPr>
          <a:xfrm>
            <a:off x="2788149" y="1436700"/>
            <a:ext cx="19050" cy="19050"/>
          </a:xfrm>
          <a:prstGeom prst="rect">
            <a:avLst/>
          </a:prstGeom>
        </p:spPr>
      </p:pic>
      <p:pic>
        <p:nvPicPr>
          <p:cNvPr id="841" name="D03C0C53-4865-4995-7706-8A813FBDD01C"/>
          <p:cNvPicPr>
            <a:picLocks noChangeAspect="1"/>
          </p:cNvPicPr>
          <p:nvPr/>
        </p:nvPicPr>
        <p:blipFill>
          <a:blip r:embed="rId371" cstate="print">
            <a:extLst>
              <a:ext uri="{1D886780-98CD-4F81-BCC5-F7301E6FA037}"/>
            </a:extLst>
          </a:blip>
          <a:stretch>
            <a:fillRect/>
          </a:stretch>
        </p:blipFill>
        <p:spPr>
          <a:xfrm>
            <a:off x="2850281" y="1436700"/>
            <a:ext cx="9525" cy="19050"/>
          </a:xfrm>
          <a:prstGeom prst="rect">
            <a:avLst/>
          </a:prstGeom>
        </p:spPr>
      </p:pic>
      <p:pic>
        <p:nvPicPr>
          <p:cNvPr id="842" name="110B926F-6627-4D27-3F37-5FF28B8C5EEF"/>
          <p:cNvPicPr>
            <a:picLocks noChangeAspect="1"/>
          </p:cNvPicPr>
          <p:nvPr/>
        </p:nvPicPr>
        <p:blipFill>
          <a:blip r:embed="rId372" cstate="print">
            <a:extLst>
              <a:ext uri="{48547986-D271-4657-153A-D7DCB57D5D4A}"/>
            </a:extLst>
          </a:blip>
          <a:stretch>
            <a:fillRect/>
          </a:stretch>
        </p:blipFill>
        <p:spPr>
          <a:xfrm>
            <a:off x="2850281" y="1427175"/>
            <a:ext cx="9525" cy="19050"/>
          </a:xfrm>
          <a:prstGeom prst="rect">
            <a:avLst/>
          </a:prstGeom>
        </p:spPr>
      </p:pic>
      <p:pic>
        <p:nvPicPr>
          <p:cNvPr id="843" name="2D6C4020-C88E-4447-C415-BA2E68B9E5AB"/>
          <p:cNvPicPr>
            <a:picLocks noChangeAspect="1"/>
          </p:cNvPicPr>
          <p:nvPr/>
        </p:nvPicPr>
        <p:blipFill>
          <a:blip r:embed="rId373" cstate="print">
            <a:extLst>
              <a:ext uri="{F4D0C6D3-5071-4C8B-4144-BEC8A4425FDF}"/>
            </a:extLst>
          </a:blip>
          <a:stretch>
            <a:fillRect/>
          </a:stretch>
        </p:blipFill>
        <p:spPr>
          <a:xfrm>
            <a:off x="2788149" y="1427175"/>
            <a:ext cx="19050" cy="19050"/>
          </a:xfrm>
          <a:prstGeom prst="rect">
            <a:avLst/>
          </a:prstGeom>
        </p:spPr>
      </p:pic>
      <p:pic>
        <p:nvPicPr>
          <p:cNvPr id="844" name="3EBCDC71-674B-4296-25D8-E60B33C6E4A7"/>
          <p:cNvPicPr>
            <a:picLocks noChangeAspect="1"/>
          </p:cNvPicPr>
          <p:nvPr/>
        </p:nvPicPr>
        <p:blipFill>
          <a:blip r:embed="rId374" cstate="print">
            <a:extLst>
              <a:ext uri="{FDA92E2F-1ED2-4820-BB4A-0F092A1577CA}"/>
            </a:extLst>
          </a:blip>
          <a:stretch>
            <a:fillRect/>
          </a:stretch>
        </p:blipFill>
        <p:spPr>
          <a:xfrm>
            <a:off x="2850281" y="1417650"/>
            <a:ext cx="9525" cy="19050"/>
          </a:xfrm>
          <a:prstGeom prst="rect">
            <a:avLst/>
          </a:prstGeom>
        </p:spPr>
      </p:pic>
      <p:pic>
        <p:nvPicPr>
          <p:cNvPr id="845" name="FDFEF03D-9B10-40A5-4812-3C6B57ABF9AE"/>
          <p:cNvPicPr>
            <a:picLocks noChangeAspect="1"/>
          </p:cNvPicPr>
          <p:nvPr/>
        </p:nvPicPr>
        <p:blipFill>
          <a:blip r:embed="rId375" cstate="print">
            <a:extLst>
              <a:ext uri="{F0E3A8FD-B1DB-4911-077A-9AB33E9DF106}"/>
            </a:extLst>
          </a:blip>
          <a:stretch>
            <a:fillRect/>
          </a:stretch>
        </p:blipFill>
        <p:spPr>
          <a:xfrm>
            <a:off x="2788149" y="1417650"/>
            <a:ext cx="19050" cy="19050"/>
          </a:xfrm>
          <a:prstGeom prst="rect">
            <a:avLst/>
          </a:prstGeom>
        </p:spPr>
      </p:pic>
      <p:pic>
        <p:nvPicPr>
          <p:cNvPr id="846" name="48EB0C47-451F-484E-CAEB-66FA33D53C94"/>
          <p:cNvPicPr>
            <a:picLocks noChangeAspect="1"/>
          </p:cNvPicPr>
          <p:nvPr/>
        </p:nvPicPr>
        <p:blipFill>
          <a:blip r:embed="rId376" cstate="print">
            <a:extLst>
              <a:ext uri="{4F91792B-B784-4619-21F4-325E253496C3}"/>
            </a:extLst>
          </a:blip>
          <a:stretch>
            <a:fillRect/>
          </a:stretch>
        </p:blipFill>
        <p:spPr>
          <a:xfrm>
            <a:off x="2850281" y="1408125"/>
            <a:ext cx="9525" cy="19050"/>
          </a:xfrm>
          <a:prstGeom prst="rect">
            <a:avLst/>
          </a:prstGeom>
        </p:spPr>
      </p:pic>
      <p:pic>
        <p:nvPicPr>
          <p:cNvPr id="847" name="39D3E171-A6C2-4147-0B96-D66DD75DC00D"/>
          <p:cNvPicPr>
            <a:picLocks noChangeAspect="1"/>
          </p:cNvPicPr>
          <p:nvPr/>
        </p:nvPicPr>
        <p:blipFill>
          <a:blip r:embed="rId377" cstate="print">
            <a:extLst>
              <a:ext uri="{826DC23A-EEC0-4EB6-32A0-C71145347BEF}"/>
            </a:extLst>
          </a:blip>
          <a:stretch>
            <a:fillRect/>
          </a:stretch>
        </p:blipFill>
        <p:spPr>
          <a:xfrm>
            <a:off x="2788149" y="1408125"/>
            <a:ext cx="19050" cy="19050"/>
          </a:xfrm>
          <a:prstGeom prst="rect">
            <a:avLst/>
          </a:prstGeom>
        </p:spPr>
      </p:pic>
      <p:pic>
        <p:nvPicPr>
          <p:cNvPr id="848" name="377DE528-EC23-44AB-E9AD-910FF565FD51"/>
          <p:cNvPicPr>
            <a:picLocks noChangeAspect="1"/>
          </p:cNvPicPr>
          <p:nvPr/>
        </p:nvPicPr>
        <p:blipFill>
          <a:blip r:embed="rId378" cstate="print">
            <a:extLst>
              <a:ext uri="{6DA5A329-DB61-4513-16EA-4C34D712576C}"/>
            </a:extLst>
          </a:blip>
          <a:stretch>
            <a:fillRect/>
          </a:stretch>
        </p:blipFill>
        <p:spPr>
          <a:xfrm>
            <a:off x="2850281" y="1398600"/>
            <a:ext cx="9525" cy="19050"/>
          </a:xfrm>
          <a:prstGeom prst="rect">
            <a:avLst/>
          </a:prstGeom>
        </p:spPr>
      </p:pic>
      <p:pic>
        <p:nvPicPr>
          <p:cNvPr id="849" name="2BA9ABFA-C954-408B-8313-E2A86FFA485B"/>
          <p:cNvPicPr>
            <a:picLocks noChangeAspect="1"/>
          </p:cNvPicPr>
          <p:nvPr/>
        </p:nvPicPr>
        <p:blipFill>
          <a:blip r:embed="rId379" cstate="print">
            <a:extLst>
              <a:ext uri="{F1709932-2728-49D4-02FA-5BBB9C161AEA}"/>
            </a:extLst>
          </a:blip>
          <a:stretch>
            <a:fillRect/>
          </a:stretch>
        </p:blipFill>
        <p:spPr>
          <a:xfrm>
            <a:off x="2788149" y="1398600"/>
            <a:ext cx="19050" cy="19050"/>
          </a:xfrm>
          <a:prstGeom prst="rect">
            <a:avLst/>
          </a:prstGeom>
        </p:spPr>
      </p:pic>
      <p:pic>
        <p:nvPicPr>
          <p:cNvPr id="850" name="3B87288B-7509-4C11-CF30-A05EC447B3FA"/>
          <p:cNvPicPr>
            <a:picLocks noChangeAspect="1"/>
          </p:cNvPicPr>
          <p:nvPr/>
        </p:nvPicPr>
        <p:blipFill>
          <a:blip r:embed="rId380" cstate="print">
            <a:extLst>
              <a:ext uri="{E25857A3-217F-416C-67F8-AE42A0381E46}"/>
            </a:extLst>
          </a:blip>
          <a:stretch>
            <a:fillRect/>
          </a:stretch>
        </p:blipFill>
        <p:spPr>
          <a:xfrm>
            <a:off x="2788149" y="1389075"/>
            <a:ext cx="19050" cy="19050"/>
          </a:xfrm>
          <a:prstGeom prst="rect">
            <a:avLst/>
          </a:prstGeom>
        </p:spPr>
      </p:pic>
      <p:pic>
        <p:nvPicPr>
          <p:cNvPr id="851" name="530E027D-780A-4C79-DDA0-2EBE5661B4D2"/>
          <p:cNvPicPr>
            <a:picLocks noChangeAspect="1"/>
          </p:cNvPicPr>
          <p:nvPr/>
        </p:nvPicPr>
        <p:blipFill>
          <a:blip r:embed="rId381" cstate="print">
            <a:extLst>
              <a:ext uri="{ED4FB608-0AAD-4032-09B4-D02F272FA7F0}"/>
            </a:extLst>
          </a:blip>
          <a:stretch>
            <a:fillRect/>
          </a:stretch>
        </p:blipFill>
        <p:spPr>
          <a:xfrm>
            <a:off x="2850281" y="1389075"/>
            <a:ext cx="9525" cy="19050"/>
          </a:xfrm>
          <a:prstGeom prst="rect">
            <a:avLst/>
          </a:prstGeom>
        </p:spPr>
      </p:pic>
      <p:pic>
        <p:nvPicPr>
          <p:cNvPr id="852" name="9A18FBED-CCAF-4C41-46BF-EC337CAF4B45"/>
          <p:cNvPicPr>
            <a:picLocks noChangeAspect="1"/>
          </p:cNvPicPr>
          <p:nvPr/>
        </p:nvPicPr>
        <p:blipFill>
          <a:blip r:embed="rId382" cstate="print">
            <a:extLst>
              <a:ext uri="{17DE59B9-F202-4FAE-A611-7E533135B096}"/>
            </a:extLst>
          </a:blip>
          <a:stretch>
            <a:fillRect/>
          </a:stretch>
        </p:blipFill>
        <p:spPr>
          <a:xfrm>
            <a:off x="2850281" y="1379550"/>
            <a:ext cx="9525" cy="19050"/>
          </a:xfrm>
          <a:prstGeom prst="rect">
            <a:avLst/>
          </a:prstGeom>
        </p:spPr>
      </p:pic>
      <p:pic>
        <p:nvPicPr>
          <p:cNvPr id="853" name="D9F06033-7661-466C-F21A-2D4109A15101"/>
          <p:cNvPicPr>
            <a:picLocks noChangeAspect="1"/>
          </p:cNvPicPr>
          <p:nvPr/>
        </p:nvPicPr>
        <p:blipFill>
          <a:blip r:embed="rId383" cstate="print">
            <a:extLst>
              <a:ext uri="{AE75AA45-B8E5-41CC-DBCD-CEF8664D473D}"/>
            </a:extLst>
          </a:blip>
          <a:stretch>
            <a:fillRect/>
          </a:stretch>
        </p:blipFill>
        <p:spPr>
          <a:xfrm>
            <a:off x="2788149" y="1379550"/>
            <a:ext cx="19050" cy="19050"/>
          </a:xfrm>
          <a:prstGeom prst="rect">
            <a:avLst/>
          </a:prstGeom>
        </p:spPr>
      </p:pic>
      <p:pic>
        <p:nvPicPr>
          <p:cNvPr id="854" name="AAA229E4-3B64-4E26-2F84-22A6103CD9EF"/>
          <p:cNvPicPr>
            <a:picLocks noChangeAspect="1"/>
          </p:cNvPicPr>
          <p:nvPr/>
        </p:nvPicPr>
        <p:blipFill>
          <a:blip r:embed="rId384" cstate="print">
            <a:extLst>
              <a:ext uri="{9CCA7F71-F319-43B3-F253-8A0D22D25CB1}"/>
            </a:extLst>
          </a:blip>
          <a:stretch>
            <a:fillRect/>
          </a:stretch>
        </p:blipFill>
        <p:spPr>
          <a:xfrm>
            <a:off x="2850281" y="1370025"/>
            <a:ext cx="9525" cy="19050"/>
          </a:xfrm>
          <a:prstGeom prst="rect">
            <a:avLst/>
          </a:prstGeom>
        </p:spPr>
      </p:pic>
      <p:pic>
        <p:nvPicPr>
          <p:cNvPr id="855" name="DEF21A92-0CA1-4F56-2910-DBCBADB2AC9D"/>
          <p:cNvPicPr>
            <a:picLocks noChangeAspect="1"/>
          </p:cNvPicPr>
          <p:nvPr/>
        </p:nvPicPr>
        <p:blipFill>
          <a:blip r:embed="rId385" cstate="print">
            <a:extLst>
              <a:ext uri="{BE5CF7C3-D3CD-4A35-C1F2-223111C02283}"/>
            </a:extLst>
          </a:blip>
          <a:stretch>
            <a:fillRect/>
          </a:stretch>
        </p:blipFill>
        <p:spPr>
          <a:xfrm>
            <a:off x="2788149" y="1370025"/>
            <a:ext cx="19050" cy="19050"/>
          </a:xfrm>
          <a:prstGeom prst="rect">
            <a:avLst/>
          </a:prstGeom>
        </p:spPr>
      </p:pic>
      <p:pic>
        <p:nvPicPr>
          <p:cNvPr id="856" name="CC77CC4F-3849-4DA5-D63E-CFA8F754AAD5"/>
          <p:cNvPicPr>
            <a:picLocks noChangeAspect="1"/>
          </p:cNvPicPr>
          <p:nvPr/>
        </p:nvPicPr>
        <p:blipFill>
          <a:blip r:embed="rId386" cstate="print">
            <a:extLst>
              <a:ext uri="{70EBD5FE-98EA-40AD-5D52-2CB8024B89E6}"/>
            </a:extLst>
          </a:blip>
          <a:stretch>
            <a:fillRect/>
          </a:stretch>
        </p:blipFill>
        <p:spPr>
          <a:xfrm>
            <a:off x="2850281" y="1360500"/>
            <a:ext cx="9525" cy="28575"/>
          </a:xfrm>
          <a:prstGeom prst="rect">
            <a:avLst/>
          </a:prstGeom>
        </p:spPr>
      </p:pic>
      <p:pic>
        <p:nvPicPr>
          <p:cNvPr id="857" name="4C3269FC-AE8F-4C43-AF2D-0556FFD89E72"/>
          <p:cNvPicPr>
            <a:picLocks noChangeAspect="1"/>
          </p:cNvPicPr>
          <p:nvPr/>
        </p:nvPicPr>
        <p:blipFill>
          <a:blip r:embed="rId387" cstate="print">
            <a:extLst>
              <a:ext uri="{F4D40C7E-95D2-4D05-D191-57FE29935602}"/>
            </a:extLst>
          </a:blip>
          <a:stretch>
            <a:fillRect/>
          </a:stretch>
        </p:blipFill>
        <p:spPr>
          <a:xfrm>
            <a:off x="2788149" y="1360500"/>
            <a:ext cx="19050" cy="28575"/>
          </a:xfrm>
          <a:prstGeom prst="rect">
            <a:avLst/>
          </a:prstGeom>
        </p:spPr>
      </p:pic>
      <p:pic>
        <p:nvPicPr>
          <p:cNvPr id="858" name="9BA630C7-435E-4583-B24F-2E6E9CA7BDDF"/>
          <p:cNvPicPr>
            <a:picLocks noChangeAspect="1"/>
          </p:cNvPicPr>
          <p:nvPr/>
        </p:nvPicPr>
        <p:blipFill>
          <a:blip r:embed="rId388" cstate="print">
            <a:extLst>
              <a:ext uri="{488A036F-D8EC-4B0F-EEEF-0C118B77CD47}"/>
            </a:extLst>
          </a:blip>
          <a:stretch>
            <a:fillRect/>
          </a:stretch>
        </p:blipFill>
        <p:spPr>
          <a:xfrm>
            <a:off x="2850281" y="1350975"/>
            <a:ext cx="9525" cy="28575"/>
          </a:xfrm>
          <a:prstGeom prst="rect">
            <a:avLst/>
          </a:prstGeom>
        </p:spPr>
      </p:pic>
      <p:pic>
        <p:nvPicPr>
          <p:cNvPr id="859" name="FA7DF59A-1165-48A6-6F38-443EF2111821"/>
          <p:cNvPicPr>
            <a:picLocks noChangeAspect="1"/>
          </p:cNvPicPr>
          <p:nvPr/>
        </p:nvPicPr>
        <p:blipFill>
          <a:blip r:embed="rId389" cstate="print">
            <a:extLst>
              <a:ext uri="{BADE49ED-E473-4E1D-C9DB-CB410257BE84}"/>
            </a:extLst>
          </a:blip>
          <a:stretch>
            <a:fillRect/>
          </a:stretch>
        </p:blipFill>
        <p:spPr>
          <a:xfrm>
            <a:off x="2788149" y="1350975"/>
            <a:ext cx="19050" cy="28575"/>
          </a:xfrm>
          <a:prstGeom prst="rect">
            <a:avLst/>
          </a:prstGeom>
        </p:spPr>
      </p:pic>
      <p:pic>
        <p:nvPicPr>
          <p:cNvPr id="860" name="DC81695F-5AD3-423B-796D-641CBE92204E"/>
          <p:cNvPicPr>
            <a:picLocks noChangeAspect="1"/>
          </p:cNvPicPr>
          <p:nvPr/>
        </p:nvPicPr>
        <p:blipFill>
          <a:blip r:embed="rId390" cstate="print">
            <a:extLst>
              <a:ext uri="{E583F50F-61AD-4C4B-268C-B7A06A2B123A}"/>
            </a:extLst>
          </a:blip>
          <a:stretch>
            <a:fillRect/>
          </a:stretch>
        </p:blipFill>
        <p:spPr>
          <a:xfrm>
            <a:off x="2850281" y="1341450"/>
            <a:ext cx="9525" cy="28575"/>
          </a:xfrm>
          <a:prstGeom prst="rect">
            <a:avLst/>
          </a:prstGeom>
        </p:spPr>
      </p:pic>
      <p:pic>
        <p:nvPicPr>
          <p:cNvPr id="861" name="B991BA7B-178A-4329-159E-18A3B65DBD27"/>
          <p:cNvPicPr>
            <a:picLocks noChangeAspect="1"/>
          </p:cNvPicPr>
          <p:nvPr/>
        </p:nvPicPr>
        <p:blipFill>
          <a:blip r:embed="rId391" cstate="print">
            <a:extLst>
              <a:ext uri="{424C5ED9-960A-4583-4AE6-606D4D19E1F7}"/>
            </a:extLst>
          </a:blip>
          <a:stretch>
            <a:fillRect/>
          </a:stretch>
        </p:blipFill>
        <p:spPr>
          <a:xfrm>
            <a:off x="2788149" y="1341450"/>
            <a:ext cx="19050" cy="28575"/>
          </a:xfrm>
          <a:prstGeom prst="rect">
            <a:avLst/>
          </a:prstGeom>
        </p:spPr>
      </p:pic>
      <p:pic>
        <p:nvPicPr>
          <p:cNvPr id="862" name="0011B13F-1F43-4BA9-026E-833FC25CFE8D"/>
          <p:cNvPicPr>
            <a:picLocks noChangeAspect="1"/>
          </p:cNvPicPr>
          <p:nvPr/>
        </p:nvPicPr>
        <p:blipFill>
          <a:blip r:embed="rId392" cstate="print">
            <a:extLst>
              <a:ext uri="{9AEE9B62-2FFB-494A-7AA6-0E0352E6813B}"/>
            </a:extLst>
          </a:blip>
          <a:stretch>
            <a:fillRect/>
          </a:stretch>
        </p:blipFill>
        <p:spPr>
          <a:xfrm>
            <a:off x="2850281" y="1331925"/>
            <a:ext cx="9525" cy="28575"/>
          </a:xfrm>
          <a:prstGeom prst="rect">
            <a:avLst/>
          </a:prstGeom>
        </p:spPr>
      </p:pic>
      <p:pic>
        <p:nvPicPr>
          <p:cNvPr id="863" name="957ADADE-D5B9-47AA-109B-8F3B8750F3D9"/>
          <p:cNvPicPr>
            <a:picLocks noChangeAspect="1"/>
          </p:cNvPicPr>
          <p:nvPr/>
        </p:nvPicPr>
        <p:blipFill>
          <a:blip r:embed="rId393" cstate="print">
            <a:extLst>
              <a:ext uri="{DB2C2760-3CA4-4F58-7DBB-1BA72D51E88B}"/>
            </a:extLst>
          </a:blip>
          <a:stretch>
            <a:fillRect/>
          </a:stretch>
        </p:blipFill>
        <p:spPr>
          <a:xfrm>
            <a:off x="2788149" y="1331925"/>
            <a:ext cx="19050" cy="28575"/>
          </a:xfrm>
          <a:prstGeom prst="rect">
            <a:avLst/>
          </a:prstGeom>
        </p:spPr>
      </p:pic>
      <p:graphicFrame>
        <p:nvGraphicFramePr>
          <p:cNvPr id="864" name="Table864"/>
          <p:cNvGraphicFramePr>
            <a:graphicFrameLocks noGrp="1"/>
          </p:cNvGraphicFramePr>
          <p:nvPr/>
        </p:nvGraphicFramePr>
        <p:xfrm>
          <a:off x="1165492" y="1341171"/>
          <a:ext cx="1689100" cy="1765300"/>
        </p:xfrm>
        <a:graphic>
          <a:graphicData uri="http://schemas.openxmlformats.org/drawingml/2006/table">
            <a:tbl>
              <a:tblPr firstRow="1" bandRow="1"/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31051"/>
                <a:gridCol w="208280"/>
              </a:tblGrid>
              <a:tr h="0"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0530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0C3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0C3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134B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134B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1A5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1A5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2166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2166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297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13" gridSpan="3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13"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13"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297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327C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3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327C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3A88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3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3A88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4393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3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4393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57A0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3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57A0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6BAC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3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6BAC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7FB9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3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7FB9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92C5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3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92C5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A2CD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3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A2CD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B2D5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3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9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B2D5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C2DD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3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C2DD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D1E5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3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D1E5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DDEC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3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DDEC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E9F2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5" gridSpan="4">
                  <a:txBody>
                    <a:bodyPr/>
                    <a:lstStyle/>
                    <a:p>
                      <a:pPr marL="168904" marR="0" indent="0" eaLnBrk="0">
                        <a:lnSpc>
                          <a:spcPct val="117000"/>
                        </a:lnSpc>
                      </a:pPr>
                      <a:r>
                        <a:rPr lang="en-US" altLang="zh-CN" sz="750" kern="0" spc="0" baseline="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fiscal_16</a:t>
                      </a:r>
                    </a:p>
                  </a:txBody>
                  <a:tcPr marL="0" marR="0" marT="25225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E9F2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4F9F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4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4F9F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EFE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4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EFEF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EF5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4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EF5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DEC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4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DEC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DE2D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9" gridSpan="6">
                  <a:txBody>
                    <a:bodyPr/>
                    <a:lstStyle/>
                    <a:p>
                      <a:pPr marL="19093" marR="0" indent="0" eaLnBrk="0">
                        <a:lnSpc>
                          <a:spcPct val="80000"/>
                        </a:lnSpc>
                      </a:pPr>
                      <a:r>
                        <a:rPr lang="en-US" altLang="zh-CN" sz="750" kern="0" spc="-5" baseline="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ublic_debt_togdp</a:t>
                      </a:r>
                      <a:r>
                        <a:rPr lang="en-US" altLang="zh-CN" sz="1650" kern="0" spc="1261" noProof="0" dirty="0" smtClean="0"/>
                        <a:t> </a:t>
                      </a:r>
                    </a:p>
                    <a:p>
                      <a:pPr marL="548455" marR="0" indent="0" eaLnBrk="0">
                        <a:lnSpc>
                          <a:spcPct val="117000"/>
                        </a:lnSpc>
                        <a:spcBef>
                          <a:spcPts val="265"/>
                        </a:spcBef>
                      </a:pPr>
                      <a:r>
                        <a:rPr lang="en-US" altLang="zh-CN" sz="750" kern="0" spc="0" baseline="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emerging</a:t>
                      </a:r>
                    </a:p>
                  </a:txBody>
                  <a:tcPr marL="0" marR="0" marT="12378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9"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9"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9"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9"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9"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DE2D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CD9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6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CD9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ACB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6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ACB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8BE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6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8BE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5B0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6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5B0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2A2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6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2A2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EB91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6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EB91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E37F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6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E37F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DC6E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6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06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68" cap="flat" cmpd="sng" algn="ctr">
                      <a:solidFill>
                        <a:srgbClr val="DC6E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68" cap="flat" cmpd="sng" algn="ctr">
                      <a:solidFill>
                        <a:srgbClr val="D45D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8775">
                <a:tc gridSpan="9">
                  <a:txBody>
                    <a:bodyPr/>
                    <a:lstStyle/>
                    <a:p>
                      <a:pPr marL="1001448" marR="0" indent="0" eaLnBrk="0">
                        <a:lnSpc>
                          <a:spcPct val="83000"/>
                        </a:lnSpc>
                      </a:pPr>
                      <a:r>
                        <a:rPr lang="en-US" altLang="zh-CN" sz="750" kern="0" spc="-35" baseline="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cds</a:t>
                      </a:r>
                      <a:r>
                        <a:rPr lang="en-US" altLang="zh-CN" sz="1650" kern="0" spc="1261" noProof="0" dirty="0" smtClean="0"/>
                        <a:t> </a:t>
                      </a:r>
                    </a:p>
                    <a:p>
                      <a:pPr marL="799440" marR="0" indent="0" eaLnBrk="0">
                        <a:lnSpc>
                          <a:spcPct val="117000"/>
                        </a:lnSpc>
                        <a:spcBef>
                          <a:spcPts val="253"/>
                        </a:spcBef>
                      </a:pPr>
                      <a:r>
                        <a:rPr lang="en-US" altLang="zh-CN" sz="750" kern="0" spc="0" baseline="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Arial" pitchFamily="34" charset="0"/>
                          <a:cs typeface="Arial" pitchFamily="34" charset="0"/>
                        </a:rPr>
                        <a:t>M2_increase</a:t>
                      </a:r>
                    </a:p>
                  </a:txBody>
                  <a:tcPr marL="0" marR="0" marT="7443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06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865" name="50AA94B2-A676-4DBF-E48C-ECA987108226"/>
          <p:cNvPicPr>
            <a:picLocks noChangeAspect="1"/>
          </p:cNvPicPr>
          <p:nvPr/>
        </p:nvPicPr>
        <p:blipFill>
          <a:blip r:embed="rId394" cstate="print">
            <a:extLst>
              <a:ext uri="{4E2BB41E-EA31-4706-6612-61D5D81B5665}"/>
            </a:extLst>
          </a:blip>
          <a:stretch>
            <a:fillRect/>
          </a:stretch>
        </p:blipFill>
        <p:spPr>
          <a:xfrm>
            <a:off x="2850281" y="3122626"/>
            <a:ext cx="28575" cy="19050"/>
          </a:xfrm>
          <a:prstGeom prst="rect">
            <a:avLst/>
          </a:prstGeom>
        </p:spPr>
      </p:pic>
      <p:pic>
        <p:nvPicPr>
          <p:cNvPr id="866" name="4D7A7CE8-91F3-4707-0030-46D789CF5985"/>
          <p:cNvPicPr>
            <a:picLocks noChangeAspect="1"/>
          </p:cNvPicPr>
          <p:nvPr/>
        </p:nvPicPr>
        <p:blipFill>
          <a:blip r:embed="rId395" cstate="print">
            <a:extLst>
              <a:ext uri="{41452B6B-E194-436A-2119-AAD670688FFE}"/>
            </a:extLst>
          </a:blip>
          <a:stretch>
            <a:fillRect/>
          </a:stretch>
        </p:blipFill>
        <p:spPr>
          <a:xfrm>
            <a:off x="2850281" y="2951176"/>
            <a:ext cx="28575" cy="9525"/>
          </a:xfrm>
          <a:prstGeom prst="rect">
            <a:avLst/>
          </a:prstGeom>
        </p:spPr>
      </p:pic>
      <p:pic>
        <p:nvPicPr>
          <p:cNvPr id="867" name="BA1BCC03-A153-431E-C6D8-78FF33282D1B"/>
          <p:cNvPicPr>
            <a:picLocks noChangeAspect="1"/>
          </p:cNvPicPr>
          <p:nvPr/>
        </p:nvPicPr>
        <p:blipFill>
          <a:blip r:embed="rId396" cstate="print">
            <a:extLst>
              <a:ext uri="{33435DD4-9205-4D5E-604A-1BDF1ACF4EAB}"/>
            </a:extLst>
          </a:blip>
          <a:stretch>
            <a:fillRect/>
          </a:stretch>
        </p:blipFill>
        <p:spPr>
          <a:xfrm>
            <a:off x="2850281" y="2589225"/>
            <a:ext cx="28575" cy="19050"/>
          </a:xfrm>
          <a:prstGeom prst="rect">
            <a:avLst/>
          </a:prstGeom>
        </p:spPr>
      </p:pic>
      <p:pic>
        <p:nvPicPr>
          <p:cNvPr id="868" name="3504122F-C9FD-4C20-6492-5D343C128D69"/>
          <p:cNvPicPr>
            <a:picLocks noChangeAspect="1"/>
          </p:cNvPicPr>
          <p:nvPr/>
        </p:nvPicPr>
        <p:blipFill>
          <a:blip r:embed="rId397" cstate="print">
            <a:extLst>
              <a:ext uri="{3E30A898-7D6D-43FD-B19C-CEF11AE44EEB}"/>
            </a:extLst>
          </a:blip>
          <a:stretch>
            <a:fillRect/>
          </a:stretch>
        </p:blipFill>
        <p:spPr>
          <a:xfrm>
            <a:off x="2850281" y="2408251"/>
            <a:ext cx="28575" cy="19050"/>
          </a:xfrm>
          <a:prstGeom prst="rect">
            <a:avLst/>
          </a:prstGeom>
        </p:spPr>
      </p:pic>
      <p:sp>
        <p:nvSpPr>
          <p:cNvPr id="869" name="TextBox869"/>
          <p:cNvSpPr txBox="1"/>
          <p:nvPr/>
        </p:nvSpPr>
        <p:spPr>
          <a:xfrm>
            <a:off x="2856713" y="1288181"/>
            <a:ext cx="165100" cy="1905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1646" marR="0" indent="0" eaLnBrk="0">
              <a:lnSpc>
                <a:spcPct val="122000"/>
              </a:lnSpc>
            </a:pPr>
            <a:r>
              <a:rPr lang="en-US" altLang="zh-CN" sz="6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</a:p>
          <a:p>
            <a:pPr marL="22490" marR="23623" indent="0" algn="ctr" eaLnBrk="0">
              <a:lnSpc>
                <a:spcPct val="122000"/>
              </a:lnSpc>
              <a:spcBef>
                <a:spcPts val="564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0.8</a:t>
            </a:r>
          </a:p>
          <a:p>
            <a:pPr marL="22490" marR="0" indent="0" eaLnBrk="0">
              <a:lnSpc>
                <a:spcPct val="122000"/>
              </a:lnSpc>
              <a:spcBef>
                <a:spcPts val="570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0.6</a:t>
            </a:r>
          </a:p>
          <a:p>
            <a:pPr marL="22490" marR="0" indent="0" eaLnBrk="0">
              <a:lnSpc>
                <a:spcPct val="122000"/>
              </a:lnSpc>
              <a:spcBef>
                <a:spcPts val="569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0.4</a:t>
            </a:r>
          </a:p>
          <a:p>
            <a:pPr marL="22490" marR="0" indent="0" eaLnBrk="0">
              <a:lnSpc>
                <a:spcPct val="122000"/>
              </a:lnSpc>
              <a:spcBef>
                <a:spcPts val="569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0.2</a:t>
            </a:r>
          </a:p>
          <a:p>
            <a:pPr marL="56226" marR="57358" indent="0" algn="ctr" eaLnBrk="0">
              <a:lnSpc>
                <a:spcPct val="122000"/>
              </a:lnSpc>
              <a:spcBef>
                <a:spcPts val="570"/>
              </a:spcBef>
            </a:pPr>
            <a:r>
              <a:rPr lang="en-US" altLang="zh-CN" sz="60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</a:t>
            </a:r>
          </a:p>
          <a:p>
            <a:pPr marL="0" marR="0" indent="0" eaLnBrk="0">
              <a:lnSpc>
                <a:spcPct val="81000"/>
              </a:lnSpc>
              <a:spcBef>
                <a:spcPts val="569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−0.2</a:t>
            </a:r>
          </a:p>
          <a:p>
            <a:pPr marL="0" marR="0" indent="0" eaLnBrk="0">
              <a:lnSpc>
                <a:spcPct val="81000"/>
              </a:lnSpc>
              <a:spcBef>
                <a:spcPts val="565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−0.4</a:t>
            </a:r>
          </a:p>
          <a:p>
            <a:pPr marL="0" marR="0" indent="0" eaLnBrk="0">
              <a:lnSpc>
                <a:spcPct val="81000"/>
              </a:lnSpc>
              <a:spcBef>
                <a:spcPts val="565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−0.6</a:t>
            </a:r>
          </a:p>
          <a:p>
            <a:pPr marL="0" marR="0" indent="0" eaLnBrk="0">
              <a:lnSpc>
                <a:spcPct val="81000"/>
              </a:lnSpc>
              <a:spcBef>
                <a:spcPts val="565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−0.8</a:t>
            </a:r>
          </a:p>
          <a:p>
            <a:pPr marL="33736" marR="0" indent="0" eaLnBrk="0">
              <a:lnSpc>
                <a:spcPct val="81000"/>
              </a:lnSpc>
              <a:spcBef>
                <a:spcPts val="572"/>
              </a:spcBef>
            </a:pPr>
            <a:r>
              <a:rPr lang="en-US" altLang="zh-CN" sz="60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−1</a:t>
            </a:r>
          </a:p>
        </p:txBody>
      </p:sp>
      <p:pic>
        <p:nvPicPr>
          <p:cNvPr id="870" name="B13B9789-7BC6-4550-6CCE-47F40DFD5DF7"/>
          <p:cNvPicPr>
            <a:picLocks noChangeAspect="1"/>
          </p:cNvPicPr>
          <p:nvPr/>
        </p:nvPicPr>
        <p:blipFill>
          <a:blip r:embed="rId398" cstate="print">
            <a:extLst>
              <a:ext uri="{ABB09AA6-5C8A-44E5-83B7-CF6D4DAC6099}"/>
            </a:extLst>
          </a:blip>
          <a:stretch>
            <a:fillRect/>
          </a:stretch>
        </p:blipFill>
        <p:spPr>
          <a:xfrm>
            <a:off x="2850281" y="2227275"/>
            <a:ext cx="28575" cy="19050"/>
          </a:xfrm>
          <a:prstGeom prst="rect">
            <a:avLst/>
          </a:prstGeom>
        </p:spPr>
      </p:pic>
      <p:pic>
        <p:nvPicPr>
          <p:cNvPr id="871" name="0D9F9103-BB7C-4743-81E1-BA3D7FDC9A66"/>
          <p:cNvPicPr>
            <a:picLocks noChangeAspect="1"/>
          </p:cNvPicPr>
          <p:nvPr/>
        </p:nvPicPr>
        <p:blipFill>
          <a:blip r:embed="rId399" cstate="print">
            <a:extLst>
              <a:ext uri="{B6FC1B8E-E686-4001-F360-9C7474E1956C}"/>
            </a:extLst>
          </a:blip>
          <a:stretch>
            <a:fillRect/>
          </a:stretch>
        </p:blipFill>
        <p:spPr>
          <a:xfrm>
            <a:off x="2850281" y="2046300"/>
            <a:ext cx="28575" cy="19050"/>
          </a:xfrm>
          <a:prstGeom prst="rect">
            <a:avLst/>
          </a:prstGeom>
        </p:spPr>
      </p:pic>
      <p:pic>
        <p:nvPicPr>
          <p:cNvPr id="872" name="5B9305DE-D9D4-4807-B2F5-6ABA0C684177"/>
          <p:cNvPicPr>
            <a:picLocks noChangeAspect="1"/>
          </p:cNvPicPr>
          <p:nvPr/>
        </p:nvPicPr>
        <p:blipFill>
          <a:blip r:embed="rId400" cstate="print">
            <a:extLst>
              <a:ext uri="{DBAA9E03-169F-44E0-C71F-B79A374443DB}"/>
            </a:extLst>
          </a:blip>
          <a:stretch>
            <a:fillRect/>
          </a:stretch>
        </p:blipFill>
        <p:spPr>
          <a:xfrm>
            <a:off x="2850281" y="1874850"/>
            <a:ext cx="28575" cy="9525"/>
          </a:xfrm>
          <a:prstGeom prst="rect">
            <a:avLst/>
          </a:prstGeom>
        </p:spPr>
      </p:pic>
      <p:pic>
        <p:nvPicPr>
          <p:cNvPr id="873" name="921566CC-0E2C-484A-B811-8590FB6F2F7C"/>
          <p:cNvPicPr>
            <a:picLocks noChangeAspect="1"/>
          </p:cNvPicPr>
          <p:nvPr/>
        </p:nvPicPr>
        <p:blipFill>
          <a:blip r:embed="rId401" cstate="print">
            <a:extLst>
              <a:ext uri="{40E5A3BB-8D9B-456C-BC8E-FE6938F8F057}"/>
            </a:extLst>
          </a:blip>
          <a:stretch>
            <a:fillRect/>
          </a:stretch>
        </p:blipFill>
        <p:spPr>
          <a:xfrm>
            <a:off x="2850281" y="1693875"/>
            <a:ext cx="28575" cy="9525"/>
          </a:xfrm>
          <a:prstGeom prst="rect">
            <a:avLst/>
          </a:prstGeom>
        </p:spPr>
      </p:pic>
      <p:pic>
        <p:nvPicPr>
          <p:cNvPr id="874" name="9C318978-5C42-465C-314B-807A9DA69BCF"/>
          <p:cNvPicPr>
            <a:picLocks noChangeAspect="1"/>
          </p:cNvPicPr>
          <p:nvPr/>
        </p:nvPicPr>
        <p:blipFill>
          <a:blip r:embed="rId402" cstate="print">
            <a:extLst>
              <a:ext uri="{A38239B6-2BE8-4C73-8BB4-D29766BED1D5}"/>
            </a:extLst>
          </a:blip>
          <a:stretch>
            <a:fillRect/>
          </a:stretch>
        </p:blipFill>
        <p:spPr>
          <a:xfrm>
            <a:off x="2850281" y="1512900"/>
            <a:ext cx="28575" cy="19050"/>
          </a:xfrm>
          <a:prstGeom prst="rect">
            <a:avLst/>
          </a:prstGeom>
        </p:spPr>
      </p:pic>
      <p:pic>
        <p:nvPicPr>
          <p:cNvPr id="875" name="DE8A0CBF-7FE4-40C8-E7FB-DA1DEE9860DC"/>
          <p:cNvPicPr>
            <a:picLocks noChangeAspect="1"/>
          </p:cNvPicPr>
          <p:nvPr/>
        </p:nvPicPr>
        <p:blipFill>
          <a:blip r:embed="rId403" cstate="print">
            <a:extLst>
              <a:ext uri="{BDDECDD9-793D-4E11-2900-03CB3C88D688}"/>
            </a:extLst>
          </a:blip>
          <a:stretch>
            <a:fillRect/>
          </a:stretch>
        </p:blipFill>
        <p:spPr>
          <a:xfrm>
            <a:off x="2850281" y="1331925"/>
            <a:ext cx="28575" cy="19050"/>
          </a:xfrm>
          <a:prstGeom prst="rect">
            <a:avLst/>
          </a:prstGeom>
        </p:spPr>
      </p:pic>
      <p:sp>
        <p:nvSpPr>
          <p:cNvPr id="876" name="TextBox876"/>
          <p:cNvSpPr txBox="1"/>
          <p:nvPr/>
        </p:nvSpPr>
        <p:spPr>
          <a:xfrm rot="16200000">
            <a:off x="1259377" y="246824"/>
            <a:ext cx="800100" cy="1333500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pPr marL="0" marR="0" indent="0" eaLnBrk="0">
              <a:lnSpc>
                <a:spcPct val="172000"/>
              </a:lnSpc>
            </a:pPr>
            <a:r>
              <a:rPr lang="en-US" altLang="zh-CN" sz="750" kern="0" spc="-1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perc_change</a:t>
            </a:r>
            <a:r>
              <a:rPr lang="en-US" altLang="zh-CN" sz="750" kern="0" spc="17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muslim_dummy</a:t>
            </a:r>
            <a:r>
              <a:rPr lang="en-US" altLang="zh-CN" sz="750" kern="0" spc="8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1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ratecut_16</a:t>
            </a:r>
            <a:r>
              <a:rPr lang="en-US" altLang="zh-CN" sz="750" kern="0" spc="25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macrofin_16</a:t>
            </a:r>
            <a:r>
              <a:rPr lang="en-US" altLang="zh-CN" sz="750" kern="0" spc="18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fiscal_16</a:t>
            </a:r>
            <a:r>
              <a:rPr lang="en-US" altLang="zh-CN" sz="750" kern="0" spc="3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5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public_debt_togdp</a:t>
            </a:r>
            <a:r>
              <a:rPr lang="en-US" altLang="zh-CN" sz="7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emerging</a:t>
            </a:r>
          </a:p>
        </p:txBody>
      </p:sp>
      <p:sp>
        <p:nvSpPr>
          <p:cNvPr id="877" name="TextBox877"/>
          <p:cNvSpPr txBox="1"/>
          <p:nvPr/>
        </p:nvSpPr>
        <p:spPr>
          <a:xfrm rot="16200000">
            <a:off x="2164611" y="746101"/>
            <a:ext cx="800100" cy="330200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pPr marL="3398" marR="0" indent="-3398" eaLnBrk="0">
              <a:lnSpc>
                <a:spcPct val="147000"/>
              </a:lnSpc>
            </a:pPr>
            <a:r>
              <a:rPr lang="en-US" altLang="zh-CN" sz="750" kern="0" spc="-35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cds</a:t>
            </a:r>
            <a:r>
              <a:rPr lang="en-US" altLang="zh-CN" sz="750" kern="0" spc="49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M2_increase</a:t>
            </a:r>
          </a:p>
        </p:txBody>
      </p:sp>
      <p:sp>
        <p:nvSpPr>
          <p:cNvPr id="878" name="TextBox878"/>
          <p:cNvSpPr txBox="1"/>
          <p:nvPr/>
        </p:nvSpPr>
        <p:spPr>
          <a:xfrm>
            <a:off x="448166" y="1565572"/>
            <a:ext cx="1079500" cy="533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18562" marR="199209" indent="-418562" eaLnBrk="0">
              <a:lnSpc>
                <a:spcPct val="149000"/>
              </a:lnSpc>
            </a:pP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muslim_dummy</a:t>
            </a:r>
            <a:r>
              <a:rPr lang="en-US" altLang="zh-CN" sz="750" kern="0" spc="1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-1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ratecut_16</a:t>
            </a:r>
          </a:p>
          <a:p>
            <a:pPr marL="541466" marR="0" indent="0" eaLnBrk="0">
              <a:lnSpc>
                <a:spcPct val="118000"/>
              </a:lnSpc>
              <a:spcBef>
                <a:spcPts val="567"/>
              </a:spcBef>
            </a:pPr>
            <a:r>
              <a:rPr lang="en-US" altLang="zh-CN" sz="750" kern="0" spc="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macrofin_16</a:t>
            </a:r>
          </a:p>
        </p:txBody>
      </p:sp>
      <p:sp>
        <p:nvSpPr>
          <p:cNvPr id="879" name="TextBox879"/>
          <p:cNvSpPr txBox="1"/>
          <p:nvPr/>
        </p:nvSpPr>
        <p:spPr>
          <a:xfrm>
            <a:off x="1130802" y="2362439"/>
            <a:ext cx="88900" cy="13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00"/>
              </a:lnSpc>
            </a:pPr>
            <a:r>
              <a:rPr lang="en-US" altLang="zh-CN" sz="750" kern="0" spc="-100" baseline="0" noProof="0" dirty="0" smtClean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</a:t>
            </a:r>
          </a:p>
        </p:txBody>
      </p:sp>
      <p:pic>
        <p:nvPicPr>
          <p:cNvPr id="880" name="2CF1D7B4-70C3-4D78-3384-76D01E343AB9"/>
          <p:cNvPicPr>
            <a:picLocks noChangeAspect="1"/>
          </p:cNvPicPr>
          <p:nvPr/>
        </p:nvPicPr>
        <p:blipFill>
          <a:blip r:embed="rId404" cstate="print">
            <a:extLst>
              <a:ext uri="{99DA9A87-86DB-41DE-C4C4-0E08F7D43632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881" name="67A87AF2-DF1D-47A4-C860-966A79E96AAE"/>
          <p:cNvPicPr>
            <a:picLocks noChangeAspect="1"/>
          </p:cNvPicPr>
          <p:nvPr/>
        </p:nvPicPr>
        <p:blipFill>
          <a:blip r:embed="rId405" cstate="print">
            <a:extLst>
              <a:ext uri="{233F44CA-9D9D-4B4A-AEAF-378CDF40B833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882" name="9DEFF23B-D50F-493C-4832-0699723DED5F"/>
          <p:cNvPicPr>
            <a:picLocks noChangeAspect="1"/>
          </p:cNvPicPr>
          <p:nvPr/>
        </p:nvPicPr>
        <p:blipFill>
          <a:blip r:embed="rId406" cstate="print">
            <a:extLst>
              <a:ext uri="{0768E9D0-BA58-48A8-6FCA-B75668DFF27A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883" name="65284049-A576-4776-F0B3-7EB47A71E04B"/>
          <p:cNvPicPr>
            <a:picLocks noChangeAspect="1"/>
          </p:cNvPicPr>
          <p:nvPr/>
        </p:nvPicPr>
        <p:blipFill>
          <a:blip r:embed="rId407" cstate="print">
            <a:extLst>
              <a:ext uri="{606407FB-267E-4668-449C-DBD07084EBA0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884" name="TextBox884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28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10/20</a:t>
            </a:r>
          </a:p>
        </p:txBody>
      </p:sp>
      <p:pic>
        <p:nvPicPr>
          <p:cNvPr id="885" name="942B9D11-2D6E-4978-9B84-8A45A0A0E568"/>
          <p:cNvPicPr>
            <a:picLocks noChangeAspect="1"/>
          </p:cNvPicPr>
          <p:nvPr/>
        </p:nvPicPr>
        <p:blipFill>
          <a:blip r:embed="rId408" cstate="print">
            <a:extLst>
              <a:ext uri="{9F7FFD95-7ECC-41E8-F290-575CF7683E59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886" name="B10DAE6D-EAD2-41C6-810A-C51B39F64B75"/>
          <p:cNvPicPr>
            <a:picLocks noChangeAspect="1"/>
          </p:cNvPicPr>
          <p:nvPr/>
        </p:nvPicPr>
        <p:blipFill>
          <a:blip r:embed="rId407" cstate="print">
            <a:extLst>
              <a:ext uri="{FCD81C66-5B98-4678-BC98-FEA2F2754B1D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887" name="BF18BF53-3686-4B1A-7B10-73647094F188"/>
          <p:cNvPicPr>
            <a:picLocks noChangeAspect="1"/>
          </p:cNvPicPr>
          <p:nvPr/>
        </p:nvPicPr>
        <p:blipFill>
          <a:blip r:embed="rId409" cstate="print">
            <a:extLst>
              <a:ext uri="{FC908D16-6CF5-40C0-495B-2E0668B49AE9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888" name="B91C2F39-192B-4F42-846E-731CCE9AB9A9"/>
          <p:cNvPicPr>
            <a:picLocks noChangeAspect="1"/>
          </p:cNvPicPr>
          <p:nvPr/>
        </p:nvPicPr>
        <p:blipFill>
          <a:blip r:embed="rId410" cstate="print">
            <a:extLst>
              <a:ext uri="{5C7420C9-DC2F-43BF-B1AC-07435EAFA9BA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889" name="826ABC5D-8E17-4E48-8D4E-BF731915FE30"/>
          <p:cNvPicPr>
            <a:picLocks noChangeAspect="1"/>
          </p:cNvPicPr>
          <p:nvPr/>
        </p:nvPicPr>
        <p:blipFill>
          <a:blip r:embed="rId409" cstate="print">
            <a:extLst>
              <a:ext uri="{CA617F7C-59D1-4659-6549-A52CCB79FFC5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890" name="B490EC1A-EF69-4111-E119-41EEEFFF460A"/>
          <p:cNvPicPr>
            <a:picLocks noChangeAspect="1"/>
          </p:cNvPicPr>
          <p:nvPr/>
        </p:nvPicPr>
        <p:blipFill>
          <a:blip r:embed="rId409" cstate="print">
            <a:extLst>
              <a:ext uri="{887F3A96-A6F2-4378-C035-C562C68034B3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891" name="FE2B83D3-AF65-40F1-E050-10439268861B"/>
          <p:cNvPicPr>
            <a:picLocks noChangeAspect="1"/>
          </p:cNvPicPr>
          <p:nvPr/>
        </p:nvPicPr>
        <p:blipFill>
          <a:blip r:embed="rId410" cstate="print">
            <a:extLst>
              <a:ext uri="{2618941A-B4B3-4150-2286-D269E1336A02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892" name="F40EC609-2DBB-4623-3507-46A96F3B1E8C"/>
          <p:cNvPicPr>
            <a:picLocks noChangeAspect="1"/>
          </p:cNvPicPr>
          <p:nvPr/>
        </p:nvPicPr>
        <p:blipFill>
          <a:blip r:embed="rId409" cstate="print">
            <a:extLst>
              <a:ext uri="{9B001AE5-FE1F-4621-1982-BDD2C7619EAB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893" name="3230DBE9-7806-445C-C3CB-EC58EA58633B"/>
          <p:cNvPicPr>
            <a:picLocks noChangeAspect="1"/>
          </p:cNvPicPr>
          <p:nvPr/>
        </p:nvPicPr>
        <p:blipFill>
          <a:blip r:embed="rId411" cstate="print">
            <a:extLst>
              <a:ext uri="{34FF553C-E524-4482-9F92-C138891352B1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894" name="B2A85285-FC82-4385-20A0-DE86D4883769"/>
          <p:cNvPicPr>
            <a:picLocks noChangeAspect="1"/>
          </p:cNvPicPr>
          <p:nvPr/>
        </p:nvPicPr>
        <p:blipFill>
          <a:blip r:embed="rId409" cstate="print">
            <a:extLst>
              <a:ext uri="{AE0C6E3A-E306-4FEC-783F-29CC8B32DB53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895" name="1587CCEE-F415-4D7F-162D-AF1530D0A7F9"/>
          <p:cNvPicPr>
            <a:picLocks noChangeAspect="1"/>
          </p:cNvPicPr>
          <p:nvPr/>
        </p:nvPicPr>
        <p:blipFill>
          <a:blip r:embed="rId409" cstate="print">
            <a:extLst>
              <a:ext uri="{3906C3BB-94B1-418F-E92F-8995F0E88E9B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896" name="8A653C2F-B67F-4452-BEB9-7C9F276FCC38"/>
          <p:cNvPicPr>
            <a:picLocks noChangeAspect="1"/>
          </p:cNvPicPr>
          <p:nvPr/>
        </p:nvPicPr>
        <p:blipFill>
          <a:blip r:embed="rId409" cstate="print">
            <a:extLst>
              <a:ext uri="{2CB575D4-4788-41F4-F191-84F91DA01123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897" name="91F58E42-F645-4C75-A207-96780C290C65"/>
          <p:cNvPicPr>
            <a:picLocks noChangeAspect="1"/>
          </p:cNvPicPr>
          <p:nvPr/>
        </p:nvPicPr>
        <p:blipFill>
          <a:blip r:embed="rId410" cstate="print">
            <a:extLst>
              <a:ext uri="{AC0187DA-3273-4BCF-919E-601444DB0323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898" name="F85F9669-7860-4764-EB13-CB0927A42DA2"/>
          <p:cNvPicPr>
            <a:picLocks noChangeAspect="1"/>
          </p:cNvPicPr>
          <p:nvPr/>
        </p:nvPicPr>
        <p:blipFill>
          <a:blip r:embed="rId409" cstate="print">
            <a:extLst>
              <a:ext uri="{C86A776E-A3EA-42EF-900C-E1887C96032D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899" name="AA37FDA4-33F4-4C2A-41DE-1B0EFFD806DF"/>
          <p:cNvPicPr>
            <a:picLocks noChangeAspect="1"/>
          </p:cNvPicPr>
          <p:nvPr/>
        </p:nvPicPr>
        <p:blipFill>
          <a:blip r:embed="rId409" cstate="print">
            <a:extLst>
              <a:ext uri="{8E82A66A-88CD-4239-5808-5BDB61B21262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900" name="DDB09B20-9990-4CC8-E9E6-60860EA07BB5"/>
          <p:cNvPicPr>
            <a:picLocks noChangeAspect="1"/>
          </p:cNvPicPr>
          <p:nvPr/>
        </p:nvPicPr>
        <p:blipFill>
          <a:blip r:embed="rId412" cstate="print">
            <a:extLst>
              <a:ext uri="{C7ACFFD5-8D7A-4E7A-24CD-BA425EF2A37E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901" name="2EB3F348-46FD-4F23-8FD8-60F1E4336C46"/>
          <p:cNvPicPr>
            <a:picLocks noChangeAspect="1"/>
          </p:cNvPicPr>
          <p:nvPr/>
        </p:nvPicPr>
        <p:blipFill>
          <a:blip r:embed="rId413" cstate="print">
            <a:extLst>
              <a:ext uri="{285E838D-FAD3-4EC2-E018-E1D11BD8AC7C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902" name="ACC0A2F4-11FE-4274-F6F7-35C11A024722"/>
          <p:cNvPicPr>
            <a:picLocks noChangeAspect="1"/>
          </p:cNvPicPr>
          <p:nvPr/>
        </p:nvPicPr>
        <p:blipFill>
          <a:blip r:embed="rId414" cstate="print">
            <a:extLst>
              <a:ext uri="{226F7C37-B1C7-48BC-A224-74DA8ECC5BA1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903" name="6281D324-3FA3-4F3B-D12A-F28FF45299D0"/>
          <p:cNvPicPr>
            <a:picLocks noChangeAspect="1"/>
          </p:cNvPicPr>
          <p:nvPr/>
        </p:nvPicPr>
        <p:blipFill>
          <a:blip r:embed="rId407" cstate="print">
            <a:extLst>
              <a:ext uri="{C3E0BEAB-CEFC-47A8-D86C-92BAAF2B16E5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904" name="D3E3E059-935D-46E7-BA00-0C22F6CF9C83"/>
          <p:cNvPicPr>
            <a:picLocks noChangeAspect="1"/>
          </p:cNvPicPr>
          <p:nvPr/>
        </p:nvPicPr>
        <p:blipFill>
          <a:blip r:embed="rId414" cstate="print">
            <a:extLst>
              <a:ext uri="{BE4FF14E-6454-4420-0A82-F12A262C80DC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64E4DAFE-AD46-4B00-FAF6-2687F03B629D}"/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5" name="5D1B0E0C-3647-4976-9225-6B90F928AC26"/>
          <p:cNvPicPr>
            <a:picLocks noChangeAspect="1"/>
          </p:cNvPicPr>
          <p:nvPr/>
        </p:nvPicPr>
        <p:blipFill>
          <a:blip r:embed="rId2" cstate="print">
            <a:extLst>
              <a:ext uri="{AB7CBBD5-F48A-459D-31CB-5BFEB94AD843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906" name="816FD413-E232-432B-0096-8D81B6804380"/>
          <p:cNvPicPr>
            <a:picLocks noChangeAspect="1"/>
          </p:cNvPicPr>
          <p:nvPr/>
        </p:nvPicPr>
        <p:blipFill>
          <a:blip r:embed="rId3" cstate="print">
            <a:extLst>
              <a:ext uri="{1D7F51CE-2124-4B1E-B649-45C9040C0922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907" name="91987BB1-70EE-4352-B0E5-5B2C5D326C0A"/>
          <p:cNvPicPr>
            <a:picLocks noChangeAspect="1"/>
          </p:cNvPicPr>
          <p:nvPr/>
        </p:nvPicPr>
        <p:blipFill>
          <a:blip r:embed="rId4" cstate="print">
            <a:extLst>
              <a:ext uri="{758F255A-DDA1-4620-5DD8-8DAC533B8779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908" name="6FA0A91C-2240-4C1E-616B-9BD8FBAD9585"/>
          <p:cNvPicPr>
            <a:picLocks noChangeAspect="1"/>
          </p:cNvPicPr>
          <p:nvPr/>
        </p:nvPicPr>
        <p:blipFill>
          <a:blip r:embed="rId5" cstate="print">
            <a:extLst>
              <a:ext uri="{FC897190-7D92-4A6F-6495-02ACA6AB2F8B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909" name="1F161146-BD22-4ADE-E772-8400C8846FBD"/>
          <p:cNvPicPr>
            <a:picLocks noChangeAspect="1"/>
          </p:cNvPicPr>
          <p:nvPr/>
        </p:nvPicPr>
        <p:blipFill>
          <a:blip r:embed="rId6" cstate="print">
            <a:extLst>
              <a:ext uri="{7467FEAD-3213-4217-4E0D-2F6055806381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910" name="580BBA00-4C29-42AA-07C1-E339DCEBFB87"/>
          <p:cNvPicPr>
            <a:picLocks noChangeAspect="1"/>
          </p:cNvPicPr>
          <p:nvPr/>
        </p:nvPicPr>
        <p:blipFill>
          <a:blip r:embed="rId7" cstate="print">
            <a:extLst>
              <a:ext uri="{B6A0B246-FF11-4F73-8B30-0FE34F00F7C7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911" name="EF557CCF-734E-404E-0684-941E8D904DAF"/>
          <p:cNvPicPr>
            <a:picLocks noChangeAspect="1"/>
          </p:cNvPicPr>
          <p:nvPr/>
        </p:nvPicPr>
        <p:blipFill>
          <a:blip r:embed="rId8" cstate="print">
            <a:extLst>
              <a:ext uri="{4BE9D2C1-3FE3-4F92-6927-34289BC01A4B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912" name="C619A58A-7F09-4742-9BE0-333392B2566C"/>
          <p:cNvPicPr>
            <a:picLocks noChangeAspect="1"/>
          </p:cNvPicPr>
          <p:nvPr/>
        </p:nvPicPr>
        <p:blipFill>
          <a:blip r:embed="rId9" cstate="print">
            <a:extLst>
              <a:ext uri="{1D4DD17E-0D93-410A-351C-E168CBDDB2C5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913" name="544BA3C3-2F52-45AA-BC7E-DA4FD69B477F"/>
          <p:cNvPicPr>
            <a:picLocks noChangeAspect="1"/>
          </p:cNvPicPr>
          <p:nvPr/>
        </p:nvPicPr>
        <p:blipFill>
          <a:blip r:embed="rId10" cstate="print">
            <a:extLst>
              <a:ext uri="{B5C7FD13-1120-4880-949F-BFDD0B5B2358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914" name="77E3B6FB-E06D-41F8-0F4C-D2228876F205"/>
          <p:cNvPicPr>
            <a:picLocks noChangeAspect="1"/>
          </p:cNvPicPr>
          <p:nvPr/>
        </p:nvPicPr>
        <p:blipFill>
          <a:blip r:embed="rId11" cstate="print">
            <a:extLst>
              <a:ext uri="{DCE5B119-9620-4E96-A375-54E1F664D12E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915" name="32F00F8C-A743-4A24-4EEC-C0975C3293ED"/>
          <p:cNvPicPr>
            <a:picLocks noChangeAspect="1"/>
          </p:cNvPicPr>
          <p:nvPr/>
        </p:nvPicPr>
        <p:blipFill>
          <a:blip r:embed="rId12" cstate="print">
            <a:extLst>
              <a:ext uri="{F5FCBA3F-29C9-42A4-38C1-5A7F60BBBBEF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916" name="1AE63902-9E7B-4742-1710-35CF57904B94"/>
          <p:cNvPicPr>
            <a:picLocks noChangeAspect="1"/>
          </p:cNvPicPr>
          <p:nvPr/>
        </p:nvPicPr>
        <p:blipFill>
          <a:blip r:embed="rId13" cstate="print">
            <a:extLst>
              <a:ext uri="{C7A3E795-659A-42B3-0C2B-110E9076C8BD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917" name="E7A1F153-F79B-431B-D3AD-F4F2FDE86A41"/>
          <p:cNvPicPr>
            <a:picLocks noChangeAspect="1"/>
          </p:cNvPicPr>
          <p:nvPr/>
        </p:nvPicPr>
        <p:blipFill>
          <a:blip r:embed="rId14" cstate="print">
            <a:extLst>
              <a:ext uri="{95620AEF-C493-49FC-E22E-4E32FFE61351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918" name="920D56A0-7C20-431F-2F05-12783FCCDD57"/>
          <p:cNvPicPr>
            <a:picLocks noChangeAspect="1"/>
          </p:cNvPicPr>
          <p:nvPr/>
        </p:nvPicPr>
        <p:blipFill>
          <a:blip r:embed="rId15" cstate="print">
            <a:extLst>
              <a:ext uri="{07190E34-05B2-46E0-3FC9-5019CAC36CF4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919" name="99B6A557-9204-4353-7E2E-7AE5B25502F5"/>
          <p:cNvPicPr>
            <a:picLocks noChangeAspect="1"/>
          </p:cNvPicPr>
          <p:nvPr/>
        </p:nvPicPr>
        <p:blipFill>
          <a:blip r:embed="rId16" cstate="print">
            <a:extLst>
              <a:ext uri="{5DFC2451-EA84-4D3A-CDFA-F88867645C8A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920" name="942313D0-7C33-4129-34B3-0808EA519540"/>
          <p:cNvPicPr>
            <a:picLocks noChangeAspect="1"/>
          </p:cNvPicPr>
          <p:nvPr/>
        </p:nvPicPr>
        <p:blipFill>
          <a:blip r:embed="rId17" cstate="print">
            <a:extLst>
              <a:ext uri="{85701100-8908-4559-E950-D7C946D09ED8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921" name="51DAA837-FD07-471E-E467-F6D86DE43A49"/>
          <p:cNvPicPr>
            <a:picLocks noChangeAspect="1"/>
          </p:cNvPicPr>
          <p:nvPr/>
        </p:nvPicPr>
        <p:blipFill>
          <a:blip r:embed="rId18" cstate="print">
            <a:extLst>
              <a:ext uri="{22327381-DBBB-4BD5-50A2-649D838773FC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922" name="752C6D31-54E7-436B-58CC-76F090149222"/>
          <p:cNvPicPr>
            <a:picLocks noChangeAspect="1"/>
          </p:cNvPicPr>
          <p:nvPr/>
        </p:nvPicPr>
        <p:blipFill>
          <a:blip r:embed="rId19" cstate="print">
            <a:extLst>
              <a:ext uri="{12C21439-D91F-4FB4-025F-709F2AF1296E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923" name="05BD82A9-95A7-4F46-856B-A7F3260C9369"/>
          <p:cNvPicPr>
            <a:picLocks noChangeAspect="1"/>
          </p:cNvPicPr>
          <p:nvPr/>
        </p:nvPicPr>
        <p:blipFill>
          <a:blip r:embed="rId20" cstate="print">
            <a:extLst>
              <a:ext uri="{0ADA57CE-8F7A-4BC7-C402-B51B11F19383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924" name="B941532E-4E9F-4E2F-4F9A-0C541A5E0534"/>
          <p:cNvPicPr>
            <a:picLocks noChangeAspect="1"/>
          </p:cNvPicPr>
          <p:nvPr/>
        </p:nvPicPr>
        <p:blipFill>
          <a:blip r:embed="rId21" cstate="print">
            <a:extLst>
              <a:ext uri="{D75EF2AF-9319-4C33-2950-3EBC602F17B4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925" name="FF4C657E-7B04-46C1-FEA6-7AC9295F7217"/>
          <p:cNvPicPr>
            <a:picLocks noChangeAspect="1"/>
          </p:cNvPicPr>
          <p:nvPr/>
        </p:nvPicPr>
        <p:blipFill>
          <a:blip r:embed="rId22" cstate="print">
            <a:extLst>
              <a:ext uri="{2AB96F96-6A6E-4182-7E9D-4CE641084E79}"/>
            </a:extLst>
          </a:blip>
          <a:stretch>
            <a:fillRect/>
          </a:stretch>
        </p:blipFill>
        <p:spPr>
          <a:xfrm>
            <a:off x="0" y="-1575"/>
            <a:ext cx="4610100" cy="352425"/>
          </a:xfrm>
          <a:prstGeom prst="rect">
            <a:avLst/>
          </a:prstGeom>
        </p:spPr>
      </p:pic>
      <p:sp>
        <p:nvSpPr>
          <p:cNvPr id="926" name="TextBox926"/>
          <p:cNvSpPr txBox="1"/>
          <p:nvPr/>
        </p:nvSpPr>
        <p:spPr>
          <a:xfrm>
            <a:off x="124398" y="116670"/>
            <a:ext cx="13716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6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Empirical</a:t>
            </a:r>
            <a:r>
              <a:rPr lang="en-US" altLang="zh-CN" sz="140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6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Analysis</a:t>
            </a:r>
          </a:p>
        </p:txBody>
      </p:sp>
      <p:pic>
        <p:nvPicPr>
          <p:cNvPr id="927" name="4F4A6C5E-FDC0-44F0-135B-3761669B1837"/>
          <p:cNvPicPr>
            <a:picLocks noChangeAspect="1"/>
          </p:cNvPicPr>
          <p:nvPr/>
        </p:nvPicPr>
        <p:blipFill>
          <a:blip r:embed="rId23" cstate="print">
            <a:extLst>
              <a:ext uri="{C606A0CC-028F-4FC1-E538-8F83A6ACA0F9}"/>
            </a:extLst>
          </a:blip>
          <a:stretch>
            <a:fillRect/>
          </a:stretch>
        </p:blipFill>
        <p:spPr>
          <a:xfrm>
            <a:off x="281089" y="1293825"/>
            <a:ext cx="76200" cy="76200"/>
          </a:xfrm>
          <a:prstGeom prst="rect">
            <a:avLst/>
          </a:prstGeom>
        </p:spPr>
      </p:pic>
      <p:sp>
        <p:nvSpPr>
          <p:cNvPr id="928" name="TextBox928"/>
          <p:cNvSpPr txBox="1"/>
          <p:nvPr/>
        </p:nvSpPr>
        <p:spPr>
          <a:xfrm>
            <a:off x="423391" y="1264323"/>
            <a:ext cx="3924300" cy="876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096" marR="0" indent="0" eaLnBrk="0">
              <a:lnSpc>
                <a:spcPct val="91000"/>
              </a:lnSpc>
            </a:pP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Model:</a:t>
            </a:r>
          </a:p>
          <a:p>
            <a:pPr marL="0" marR="0" indent="0" eaLnBrk="0">
              <a:lnSpc>
                <a:spcPct val="101000"/>
              </a:lnSpc>
              <a:spcBef>
                <a:spcPts val="256"/>
              </a:spcBef>
            </a:pP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10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%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=</a:t>
            </a:r>
            <a:r>
              <a:rPr lang="en-US" altLang="zh-CN" sz="1050" kern="0" spc="3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Macrofin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</a:t>
            </a:r>
            <a:r>
              <a:rPr lang="en-US" altLang="zh-CN" sz="1050" kern="0" spc="3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Public</a:t>
            </a:r>
            <a:r>
              <a:rPr lang="en-US" altLang="zh-CN" sz="10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</a:t>
            </a:r>
            <a:r>
              <a:rPr lang="en-US" altLang="zh-CN" sz="10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</a:t>
            </a:r>
            <a:r>
              <a:rPr lang="en-US" altLang="zh-CN" sz="10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</a:t>
            </a:r>
            <a:r>
              <a:rPr lang="en-US" altLang="zh-CN" sz="1050" kern="0" spc="3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Muslim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Oil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exporter</a:t>
            </a:r>
            <a:r>
              <a:rPr lang="en-US" altLang="zh-CN" sz="10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</a:t>
            </a:r>
            <a:r>
              <a:rPr lang="en-US" altLang="zh-CN" sz="1050" kern="0" spc="3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Policy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10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cut</a:t>
            </a:r>
            <a:r>
              <a:rPr lang="en-US" altLang="zh-CN" sz="10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+</a:t>
            </a:r>
            <a:r>
              <a:rPr lang="en-US" altLang="zh-CN" sz="1050" kern="0" spc="3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Money</a:t>
            </a:r>
            <a:r>
              <a:rPr lang="en-US" altLang="zh-CN" sz="10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supply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increase</a:t>
            </a:r>
          </a:p>
          <a:p>
            <a:pPr marL="5265" marR="0" indent="0" eaLnBrk="0">
              <a:lnSpc>
                <a:spcPct val="101000"/>
              </a:lnSpc>
              <a:spcBef>
                <a:spcPts val="571"/>
              </a:spcBef>
            </a:pP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Different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analysis</a:t>
            </a:r>
            <a:r>
              <a:rPr lang="en-US" altLang="zh-CN" sz="105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were</a:t>
            </a:r>
            <a:r>
              <a:rPr lang="en-US" altLang="zh-CN" sz="10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conducted</a:t>
            </a:r>
            <a:r>
              <a:rPr lang="en-US" altLang="zh-CN" sz="10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10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whole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set</a:t>
            </a:r>
            <a:r>
              <a:rPr lang="en-US" altLang="zh-CN" sz="10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countries,</a:t>
            </a:r>
            <a:r>
              <a:rPr lang="en-US" altLang="zh-CN" sz="1050" kern="0" spc="7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EMEs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AEs.</a:t>
            </a:r>
          </a:p>
        </p:txBody>
      </p:sp>
      <p:pic>
        <p:nvPicPr>
          <p:cNvPr id="929" name="AF3B79BA-057D-4115-3ECC-9377D0933331"/>
          <p:cNvPicPr>
            <a:picLocks noChangeAspect="1"/>
          </p:cNvPicPr>
          <p:nvPr/>
        </p:nvPicPr>
        <p:blipFill>
          <a:blip r:embed="rId24" cstate="print">
            <a:extLst>
              <a:ext uri="{B45BAA49-9E36-4EBD-4832-E6CABA15A6B2}"/>
            </a:extLst>
          </a:blip>
          <a:stretch>
            <a:fillRect/>
          </a:stretch>
        </p:blipFill>
        <p:spPr>
          <a:xfrm>
            <a:off x="281089" y="1855800"/>
            <a:ext cx="76200" cy="66675"/>
          </a:xfrm>
          <a:prstGeom prst="rect">
            <a:avLst/>
          </a:prstGeom>
        </p:spPr>
      </p:pic>
      <p:pic>
        <p:nvPicPr>
          <p:cNvPr id="930" name="17CA6C72-33C5-41DA-EF5C-2B53655D3D03"/>
          <p:cNvPicPr>
            <a:picLocks noChangeAspect="1"/>
          </p:cNvPicPr>
          <p:nvPr/>
        </p:nvPicPr>
        <p:blipFill>
          <a:blip r:embed="rId25" cstate="print">
            <a:extLst>
              <a:ext uri="{289DFDF0-DFF5-4F8B-2212-8C7E321590A2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931" name="6063DF3A-E695-4979-C44D-038CF652776F"/>
          <p:cNvPicPr>
            <a:picLocks noChangeAspect="1"/>
          </p:cNvPicPr>
          <p:nvPr/>
        </p:nvPicPr>
        <p:blipFill>
          <a:blip r:embed="rId26" cstate="print">
            <a:extLst>
              <a:ext uri="{45E6A559-8C7B-4604-E4EB-D44620D67611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932" name="68AAD134-517A-4F9D-989B-3DF6F937FBAE"/>
          <p:cNvPicPr>
            <a:picLocks noChangeAspect="1"/>
          </p:cNvPicPr>
          <p:nvPr/>
        </p:nvPicPr>
        <p:blipFill>
          <a:blip r:embed="rId27" cstate="print">
            <a:extLst>
              <a:ext uri="{60C96509-6A4B-4B65-3886-B24FC543A4AC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933" name="97695560-985C-4817-F23E-C3064719C6A0"/>
          <p:cNvPicPr>
            <a:picLocks noChangeAspect="1"/>
          </p:cNvPicPr>
          <p:nvPr/>
        </p:nvPicPr>
        <p:blipFill>
          <a:blip r:embed="rId28" cstate="print">
            <a:extLst>
              <a:ext uri="{B363F3E9-063A-4AF8-8D41-178BBE3AC09C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934" name="TextBox934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28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11/20</a:t>
            </a:r>
          </a:p>
        </p:txBody>
      </p:sp>
      <p:pic>
        <p:nvPicPr>
          <p:cNvPr id="935" name="2974D4FB-4ED1-452F-31A0-630FD4AAEBA4"/>
          <p:cNvPicPr>
            <a:picLocks noChangeAspect="1"/>
          </p:cNvPicPr>
          <p:nvPr/>
        </p:nvPicPr>
        <p:blipFill>
          <a:blip r:embed="rId29" cstate="print">
            <a:extLst>
              <a:ext uri="{89DFF0AE-5BAE-4AFB-E050-FF7351938829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936" name="B03DA082-7002-43B2-94E1-185F5F286F30"/>
          <p:cNvPicPr>
            <a:picLocks noChangeAspect="1"/>
          </p:cNvPicPr>
          <p:nvPr/>
        </p:nvPicPr>
        <p:blipFill>
          <a:blip r:embed="rId28" cstate="print">
            <a:extLst>
              <a:ext uri="{8D9C1701-8214-4089-6165-60DED9A6E697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937" name="9344E7D0-F799-45FC-BA64-450CD1A4CE4B"/>
          <p:cNvPicPr>
            <a:picLocks noChangeAspect="1"/>
          </p:cNvPicPr>
          <p:nvPr/>
        </p:nvPicPr>
        <p:blipFill>
          <a:blip r:embed="rId30" cstate="print">
            <a:extLst>
              <a:ext uri="{55F4A97E-0D30-42E3-A3C3-2344D3381861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938" name="0D9B3DA4-1DF7-465F-1926-9D17B3A69044"/>
          <p:cNvPicPr>
            <a:picLocks noChangeAspect="1"/>
          </p:cNvPicPr>
          <p:nvPr/>
        </p:nvPicPr>
        <p:blipFill>
          <a:blip r:embed="rId31" cstate="print">
            <a:extLst>
              <a:ext uri="{2D283F69-2072-4877-62A2-0024020DA347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939" name="9D2FC659-6CFF-4405-5650-2E32C4ED92A6"/>
          <p:cNvPicPr>
            <a:picLocks noChangeAspect="1"/>
          </p:cNvPicPr>
          <p:nvPr/>
        </p:nvPicPr>
        <p:blipFill>
          <a:blip r:embed="rId30" cstate="print">
            <a:extLst>
              <a:ext uri="{6CBA9F99-2733-4372-68D8-A6489125AD52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940" name="04812D6C-50B9-4D38-9BE3-CEC77B056E8E"/>
          <p:cNvPicPr>
            <a:picLocks noChangeAspect="1"/>
          </p:cNvPicPr>
          <p:nvPr/>
        </p:nvPicPr>
        <p:blipFill>
          <a:blip r:embed="rId30" cstate="print">
            <a:extLst>
              <a:ext uri="{1505B2DE-0D6D-4867-215A-5F848DAB2E1D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941" name="03AE64F2-0D7A-4959-26DA-9550539EF2E4"/>
          <p:cNvPicPr>
            <a:picLocks noChangeAspect="1"/>
          </p:cNvPicPr>
          <p:nvPr/>
        </p:nvPicPr>
        <p:blipFill>
          <a:blip r:embed="rId31" cstate="print">
            <a:extLst>
              <a:ext uri="{1FF73628-F909-4034-552E-B3BAB6F7FA71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942" name="019B3567-F14C-4862-3E41-14EB428221C2"/>
          <p:cNvPicPr>
            <a:picLocks noChangeAspect="1"/>
          </p:cNvPicPr>
          <p:nvPr/>
        </p:nvPicPr>
        <p:blipFill>
          <a:blip r:embed="rId30" cstate="print">
            <a:extLst>
              <a:ext uri="{1B3466C5-BD84-4D05-5D57-5B5ABE3C79C3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943" name="4D79961B-17E2-424C-BD94-F904D5681C3A"/>
          <p:cNvPicPr>
            <a:picLocks noChangeAspect="1"/>
          </p:cNvPicPr>
          <p:nvPr/>
        </p:nvPicPr>
        <p:blipFill>
          <a:blip r:embed="rId32" cstate="print">
            <a:extLst>
              <a:ext uri="{58BCF743-37E4-4C31-B1C9-B5B618F81D61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944" name="CCFB6DA7-5D88-40C3-20BB-228152AC98A3"/>
          <p:cNvPicPr>
            <a:picLocks noChangeAspect="1"/>
          </p:cNvPicPr>
          <p:nvPr/>
        </p:nvPicPr>
        <p:blipFill>
          <a:blip r:embed="rId30" cstate="print">
            <a:extLst>
              <a:ext uri="{36BF8096-63F8-445C-DC74-09122DF201EE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945" name="55018F8D-75A2-4172-2804-7A2371A9D6A2"/>
          <p:cNvPicPr>
            <a:picLocks noChangeAspect="1"/>
          </p:cNvPicPr>
          <p:nvPr/>
        </p:nvPicPr>
        <p:blipFill>
          <a:blip r:embed="rId30" cstate="print">
            <a:extLst>
              <a:ext uri="{6193AB11-DF0B-4551-9F74-FB9822D2E66A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946" name="4DC63E0B-BE59-412F-1439-97FED97EC459"/>
          <p:cNvPicPr>
            <a:picLocks noChangeAspect="1"/>
          </p:cNvPicPr>
          <p:nvPr/>
        </p:nvPicPr>
        <p:blipFill>
          <a:blip r:embed="rId30" cstate="print">
            <a:extLst>
              <a:ext uri="{0C7A1570-8BA9-4E02-33A7-FECBE11ED433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947" name="C219AB03-0045-466C-ABF1-C98FDE9D08C4"/>
          <p:cNvPicPr>
            <a:picLocks noChangeAspect="1"/>
          </p:cNvPicPr>
          <p:nvPr/>
        </p:nvPicPr>
        <p:blipFill>
          <a:blip r:embed="rId31" cstate="print">
            <a:extLst>
              <a:ext uri="{93632C38-E44C-4147-36B6-F1F60468E1C3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948" name="0F99CFA9-74F9-4FA5-0F6A-958BC7078CA1"/>
          <p:cNvPicPr>
            <a:picLocks noChangeAspect="1"/>
          </p:cNvPicPr>
          <p:nvPr/>
        </p:nvPicPr>
        <p:blipFill>
          <a:blip r:embed="rId30" cstate="print">
            <a:extLst>
              <a:ext uri="{A4480AEA-99D8-42E2-C444-758C142C970A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949" name="D8C81047-C040-48EA-47C9-A048D69453C8"/>
          <p:cNvPicPr>
            <a:picLocks noChangeAspect="1"/>
          </p:cNvPicPr>
          <p:nvPr/>
        </p:nvPicPr>
        <p:blipFill>
          <a:blip r:embed="rId30" cstate="print">
            <a:extLst>
              <a:ext uri="{18464772-2848-4BAB-BEAB-95D7663E8FE1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950" name="E88BBEA1-D6EC-4F40-7AF7-93CA810B454B"/>
          <p:cNvPicPr>
            <a:picLocks noChangeAspect="1"/>
          </p:cNvPicPr>
          <p:nvPr/>
        </p:nvPicPr>
        <p:blipFill>
          <a:blip r:embed="rId33" cstate="print">
            <a:extLst>
              <a:ext uri="{74DFA639-983C-47CF-F946-627A97300A81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951" name="987C09C7-B122-4877-1DA9-CDA362935A3D"/>
          <p:cNvPicPr>
            <a:picLocks noChangeAspect="1"/>
          </p:cNvPicPr>
          <p:nvPr/>
        </p:nvPicPr>
        <p:blipFill>
          <a:blip r:embed="rId34" cstate="print">
            <a:extLst>
              <a:ext uri="{79ECDC10-6DE5-4345-6EC2-5AABCBC60B58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952" name="48A296BE-BCD6-42F3-659C-963225DA791B"/>
          <p:cNvPicPr>
            <a:picLocks noChangeAspect="1"/>
          </p:cNvPicPr>
          <p:nvPr/>
        </p:nvPicPr>
        <p:blipFill>
          <a:blip r:embed="rId35" cstate="print">
            <a:extLst>
              <a:ext uri="{4D5FD947-FFB1-40ED-E4D8-E49F31F8CCB3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953" name="B16959E5-65A4-48ED-6469-65C7E4430EE5"/>
          <p:cNvPicPr>
            <a:picLocks noChangeAspect="1"/>
          </p:cNvPicPr>
          <p:nvPr/>
        </p:nvPicPr>
        <p:blipFill>
          <a:blip r:embed="rId28" cstate="print">
            <a:extLst>
              <a:ext uri="{62425083-AC35-444B-F02E-5B397CDCECC3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954" name="37805058-0400-4F57-88A4-DCCB4588ED8B"/>
          <p:cNvPicPr>
            <a:picLocks noChangeAspect="1"/>
          </p:cNvPicPr>
          <p:nvPr/>
        </p:nvPicPr>
        <p:blipFill>
          <a:blip r:embed="rId35" cstate="print">
            <a:extLst>
              <a:ext uri="{40C0C077-CFBD-4C43-9536-52440FD2E161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9E19ABA9-6ACF-4BF9-7F0B-7A80BEFADBEB}"/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5" name="AA499994-4533-4DCD-5F70-0C6808B8FB3C"/>
          <p:cNvPicPr>
            <a:picLocks noChangeAspect="1"/>
          </p:cNvPicPr>
          <p:nvPr/>
        </p:nvPicPr>
        <p:blipFill>
          <a:blip r:embed="rId2" cstate="print">
            <a:extLst>
              <a:ext uri="{060D670C-750C-47C3-45E1-FF348621C8A7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956" name="456C4480-F8DB-4548-8D97-89938E7D02A5"/>
          <p:cNvPicPr>
            <a:picLocks noChangeAspect="1"/>
          </p:cNvPicPr>
          <p:nvPr/>
        </p:nvPicPr>
        <p:blipFill>
          <a:blip r:embed="rId3" cstate="print">
            <a:extLst>
              <a:ext uri="{5E56E815-E68E-43DF-F2A3-B9C90CBAF76E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957" name="E98A2CBA-6006-48C6-7790-CBB1D58DB339"/>
          <p:cNvPicPr>
            <a:picLocks noChangeAspect="1"/>
          </p:cNvPicPr>
          <p:nvPr/>
        </p:nvPicPr>
        <p:blipFill>
          <a:blip r:embed="rId4" cstate="print">
            <a:extLst>
              <a:ext uri="{5AE998AB-DE7A-4449-B3BC-67C0E8097728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958" name="74CFFC85-8D4F-4FE8-21F8-B2425E6568A8"/>
          <p:cNvPicPr>
            <a:picLocks noChangeAspect="1"/>
          </p:cNvPicPr>
          <p:nvPr/>
        </p:nvPicPr>
        <p:blipFill>
          <a:blip r:embed="rId5" cstate="print">
            <a:extLst>
              <a:ext uri="{564CE7B1-248F-45E2-EC74-050915C1E9A9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959" name="0D397FD3-EE2B-4CFC-D090-385A6C5970DC"/>
          <p:cNvPicPr>
            <a:picLocks noChangeAspect="1"/>
          </p:cNvPicPr>
          <p:nvPr/>
        </p:nvPicPr>
        <p:blipFill>
          <a:blip r:embed="rId6" cstate="print">
            <a:extLst>
              <a:ext uri="{D81A738C-3456-4CCD-4CC4-CB1BD09EA0C8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960" name="B23E27FF-A555-4205-F47A-AA3CC5A4EC74"/>
          <p:cNvPicPr>
            <a:picLocks noChangeAspect="1"/>
          </p:cNvPicPr>
          <p:nvPr/>
        </p:nvPicPr>
        <p:blipFill>
          <a:blip r:embed="rId7" cstate="print">
            <a:extLst>
              <a:ext uri="{182233F9-4576-4A0D-EF2B-506E382AAFC8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961" name="9FE9A6FA-C017-47D8-0C3B-0995816D073C"/>
          <p:cNvPicPr>
            <a:picLocks noChangeAspect="1"/>
          </p:cNvPicPr>
          <p:nvPr/>
        </p:nvPicPr>
        <p:blipFill>
          <a:blip r:embed="rId8" cstate="print">
            <a:extLst>
              <a:ext uri="{E5137C6A-2B35-486F-5ABB-415F6F7AA015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962" name="5689B827-22D2-4095-8726-B34A523D7494"/>
          <p:cNvPicPr>
            <a:picLocks noChangeAspect="1"/>
          </p:cNvPicPr>
          <p:nvPr/>
        </p:nvPicPr>
        <p:blipFill>
          <a:blip r:embed="rId9" cstate="print">
            <a:extLst>
              <a:ext uri="{37FD35B6-2968-455E-B03B-05C913C6A01C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963" name="B80CEF5A-1EB8-43FF-68F9-93FC888ABC98"/>
          <p:cNvPicPr>
            <a:picLocks noChangeAspect="1"/>
          </p:cNvPicPr>
          <p:nvPr/>
        </p:nvPicPr>
        <p:blipFill>
          <a:blip r:embed="rId10" cstate="print">
            <a:extLst>
              <a:ext uri="{86D891C0-9C5A-4E89-4840-D36B55AB2041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964" name="E5F92BBD-E02B-44AC-510F-9C6CA8D3CDBD"/>
          <p:cNvPicPr>
            <a:picLocks noChangeAspect="1"/>
          </p:cNvPicPr>
          <p:nvPr/>
        </p:nvPicPr>
        <p:blipFill>
          <a:blip r:embed="rId11" cstate="print">
            <a:extLst>
              <a:ext uri="{58FF0C60-5484-4E8B-B460-43220F6289E9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965" name="6997EF29-A528-4702-8DD2-AB0CC5A8AF45"/>
          <p:cNvPicPr>
            <a:picLocks noChangeAspect="1"/>
          </p:cNvPicPr>
          <p:nvPr/>
        </p:nvPicPr>
        <p:blipFill>
          <a:blip r:embed="rId12" cstate="print">
            <a:extLst>
              <a:ext uri="{BCB3000D-65F9-4FA1-4358-2970A3A18C9D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966" name="63D3A04A-3F9A-44D5-EAEC-A663E35E8AB2"/>
          <p:cNvPicPr>
            <a:picLocks noChangeAspect="1"/>
          </p:cNvPicPr>
          <p:nvPr/>
        </p:nvPicPr>
        <p:blipFill>
          <a:blip r:embed="rId13" cstate="print">
            <a:extLst>
              <a:ext uri="{A86238DB-9D94-4279-1F4F-231DEDEFFAE8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967" name="657F1CD6-5FE8-42B3-43E5-F8B0EA6D6ED1"/>
          <p:cNvPicPr>
            <a:picLocks noChangeAspect="1"/>
          </p:cNvPicPr>
          <p:nvPr/>
        </p:nvPicPr>
        <p:blipFill>
          <a:blip r:embed="rId14" cstate="print">
            <a:extLst>
              <a:ext uri="{724E04F8-B744-4949-CAE8-4E4FC7B22589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968" name="1B0CD911-81A6-42DB-2A94-823D2A4632D3"/>
          <p:cNvPicPr>
            <a:picLocks noChangeAspect="1"/>
          </p:cNvPicPr>
          <p:nvPr/>
        </p:nvPicPr>
        <p:blipFill>
          <a:blip r:embed="rId15" cstate="print">
            <a:extLst>
              <a:ext uri="{538C86C8-F644-4B7B-9DBF-8E593833DD0A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969" name="421296D2-E4DF-465F-96A7-3F18635E140B"/>
          <p:cNvPicPr>
            <a:picLocks noChangeAspect="1"/>
          </p:cNvPicPr>
          <p:nvPr/>
        </p:nvPicPr>
        <p:blipFill>
          <a:blip r:embed="rId16" cstate="print">
            <a:extLst>
              <a:ext uri="{68E464E5-FFE5-40F5-FB70-9BE475F26B48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970" name="354A651A-81EA-4000-BBA5-74A559DE3EFB"/>
          <p:cNvPicPr>
            <a:picLocks noChangeAspect="1"/>
          </p:cNvPicPr>
          <p:nvPr/>
        </p:nvPicPr>
        <p:blipFill>
          <a:blip r:embed="rId17" cstate="print">
            <a:extLst>
              <a:ext uri="{61B1D1E8-1C30-438A-8CF9-2A5755D5678D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971" name="0E8E02EC-3FFA-411D-2749-0F8E92B9C80C"/>
          <p:cNvPicPr>
            <a:picLocks noChangeAspect="1"/>
          </p:cNvPicPr>
          <p:nvPr/>
        </p:nvPicPr>
        <p:blipFill>
          <a:blip r:embed="rId18" cstate="print">
            <a:extLst>
              <a:ext uri="{BC77CA27-7985-4037-248E-D0CCC0585809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972" name="59809993-BC18-472A-5CBF-A8CA9E29AB74"/>
          <p:cNvPicPr>
            <a:picLocks noChangeAspect="1"/>
          </p:cNvPicPr>
          <p:nvPr/>
        </p:nvPicPr>
        <p:blipFill>
          <a:blip r:embed="rId19" cstate="print">
            <a:extLst>
              <a:ext uri="{720CAC98-9457-410C-F0D1-CD7F91635641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973" name="2DFFCC3E-3C38-41C4-37F4-E28B55E0B657"/>
          <p:cNvPicPr>
            <a:picLocks noChangeAspect="1"/>
          </p:cNvPicPr>
          <p:nvPr/>
        </p:nvPicPr>
        <p:blipFill>
          <a:blip r:embed="rId20" cstate="print">
            <a:extLst>
              <a:ext uri="{504ADB39-7590-4E3D-494E-3086E819206D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974" name="BCFB2CBE-AAF0-47A6-B493-0EFF516D05EE"/>
          <p:cNvPicPr>
            <a:picLocks noChangeAspect="1"/>
          </p:cNvPicPr>
          <p:nvPr/>
        </p:nvPicPr>
        <p:blipFill>
          <a:blip r:embed="rId21" cstate="print">
            <a:extLst>
              <a:ext uri="{DCA7A372-0B2B-41A1-336A-A7B2D064D0D5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sp>
        <p:nvSpPr>
          <p:cNvPr id="975" name="TextBox975"/>
          <p:cNvSpPr txBox="1"/>
          <p:nvPr/>
        </p:nvSpPr>
        <p:spPr>
          <a:xfrm>
            <a:off x="927997" y="834393"/>
            <a:ext cx="2794000" cy="127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4000"/>
              </a:lnSpc>
            </a:pP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</a:t>
            </a:r>
            <a:r>
              <a:rPr lang="en-US" altLang="zh-CN" sz="8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</a:t>
            </a:r>
            <a:r>
              <a:rPr lang="en-US" altLang="zh-CN" sz="850" kern="0" spc="2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Descriptive</a:t>
            </a:r>
            <a:r>
              <a:rPr lang="en-US" altLang="zh-CN" sz="850" kern="0" spc="3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Statistics:</a:t>
            </a:r>
            <a:r>
              <a:rPr lang="en-US" altLang="zh-CN" sz="850" kern="0" spc="5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Cross</a:t>
            </a:r>
            <a:r>
              <a:rPr lang="en-US" altLang="zh-CN" sz="8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Sectional</a:t>
            </a:r>
            <a:r>
              <a:rPr lang="en-US" altLang="zh-CN" sz="850" kern="0" spc="3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Data</a:t>
            </a:r>
          </a:p>
        </p:txBody>
      </p:sp>
      <p:pic>
        <p:nvPicPr>
          <p:cNvPr id="976" name="F6A6B0C0-1541-41BC-CD4F-422572FDD654"/>
          <p:cNvPicPr>
            <a:picLocks noChangeAspect="1"/>
          </p:cNvPicPr>
          <p:nvPr/>
        </p:nvPicPr>
        <p:blipFill>
          <a:blip r:embed="rId22" cstate="print">
            <a:extLst>
              <a:ext uri="{95D4C1EA-CA09-487B-7B1A-683C454EF635}"/>
            </a:extLst>
          </a:blip>
          <a:stretch>
            <a:fillRect/>
          </a:stretch>
        </p:blipFill>
        <p:spPr>
          <a:xfrm>
            <a:off x="136017" y="1046175"/>
            <a:ext cx="4476750" cy="38100"/>
          </a:xfrm>
          <a:prstGeom prst="rect">
            <a:avLst/>
          </a:prstGeom>
        </p:spPr>
      </p:pic>
      <p:sp>
        <p:nvSpPr>
          <p:cNvPr id="977" name="TextBox977"/>
          <p:cNvSpPr txBox="1"/>
          <p:nvPr/>
        </p:nvSpPr>
        <p:spPr>
          <a:xfrm>
            <a:off x="3922176" y="1088624"/>
            <a:ext cx="558800" cy="13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9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Maximum</a:t>
            </a:r>
          </a:p>
        </p:txBody>
      </p:sp>
      <p:sp>
        <p:nvSpPr>
          <p:cNvPr id="978" name="TextBox978"/>
          <p:cNvSpPr txBox="1"/>
          <p:nvPr/>
        </p:nvSpPr>
        <p:spPr>
          <a:xfrm>
            <a:off x="3267915" y="1088624"/>
            <a:ext cx="533400" cy="13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Minimum</a:t>
            </a:r>
          </a:p>
        </p:txBody>
      </p:sp>
      <p:sp>
        <p:nvSpPr>
          <p:cNvPr id="979" name="TextBox979"/>
          <p:cNvSpPr txBox="1"/>
          <p:nvPr/>
        </p:nvSpPr>
        <p:spPr>
          <a:xfrm>
            <a:off x="2595688" y="1088624"/>
            <a:ext cx="546100" cy="13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9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Std.</a:t>
            </a:r>
            <a:r>
              <a:rPr lang="en-US" altLang="zh-CN" sz="9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Dev.</a:t>
            </a:r>
          </a:p>
        </p:txBody>
      </p:sp>
      <p:sp>
        <p:nvSpPr>
          <p:cNvPr id="980" name="TextBox980"/>
          <p:cNvSpPr txBox="1"/>
          <p:nvPr/>
        </p:nvSpPr>
        <p:spPr>
          <a:xfrm>
            <a:off x="2158038" y="1088624"/>
            <a:ext cx="330200" cy="13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2000"/>
              </a:lnSpc>
            </a:pPr>
            <a:r>
              <a:rPr lang="en-US" altLang="zh-CN" sz="9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Mean</a:t>
            </a:r>
          </a:p>
        </p:txBody>
      </p:sp>
      <p:pic>
        <p:nvPicPr>
          <p:cNvPr id="981" name="D263E7EA-29EE-44EA-B172-647A4330E9EE"/>
          <p:cNvPicPr>
            <a:picLocks noChangeAspect="1"/>
          </p:cNvPicPr>
          <p:nvPr/>
        </p:nvPicPr>
        <p:blipFill>
          <a:blip r:embed="rId23" cstate="print">
            <a:extLst>
              <a:ext uri="{8A8C00C0-79F9-49D7-6BFF-2D7A7771F3EA}"/>
            </a:extLst>
          </a:blip>
          <a:stretch>
            <a:fillRect/>
          </a:stretch>
        </p:blipFill>
        <p:spPr>
          <a:xfrm>
            <a:off x="136017" y="1227150"/>
            <a:ext cx="4476750" cy="9525"/>
          </a:xfrm>
          <a:prstGeom prst="rect">
            <a:avLst/>
          </a:prstGeom>
        </p:spPr>
      </p:pic>
      <p:sp>
        <p:nvSpPr>
          <p:cNvPr id="982" name="TextBox982"/>
          <p:cNvSpPr txBox="1"/>
          <p:nvPr/>
        </p:nvSpPr>
        <p:spPr>
          <a:xfrm>
            <a:off x="3255746" y="1245520"/>
            <a:ext cx="330200" cy="889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6000"/>
              </a:lnSpc>
            </a:pPr>
            <a:r>
              <a:rPr lang="en-US" altLang="zh-CN" sz="9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-3.66</a:t>
            </a:r>
            <a:r>
              <a:rPr lang="en-US" altLang="zh-CN" sz="9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-76.74</a:t>
            </a:r>
            <a:r>
              <a:rPr lang="en-US" altLang="zh-CN" sz="9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0.00</a:t>
            </a:r>
            <a:r>
              <a:rPr lang="en-US" altLang="zh-CN" sz="950" kern="0" spc="7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-2.50</a:t>
            </a:r>
            <a:r>
              <a:rPr lang="en-US" altLang="zh-CN" sz="9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2.50</a:t>
            </a:r>
            <a:r>
              <a:rPr lang="en-US" altLang="zh-CN" sz="950" kern="0" spc="7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-3.92</a:t>
            </a:r>
          </a:p>
        </p:txBody>
      </p:sp>
      <p:sp>
        <p:nvSpPr>
          <p:cNvPr id="983" name="TextBox983"/>
          <p:cNvSpPr txBox="1"/>
          <p:nvPr/>
        </p:nvSpPr>
        <p:spPr>
          <a:xfrm>
            <a:off x="2592376" y="1245520"/>
            <a:ext cx="292100" cy="889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024" marR="0" indent="0" eaLnBrk="0">
              <a:lnSpc>
                <a:spcPct val="92000"/>
              </a:lnSpc>
            </a:pPr>
            <a:r>
              <a:rPr lang="en-US" altLang="zh-CN" sz="9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29.61</a:t>
            </a:r>
          </a:p>
          <a:p>
            <a:pPr marL="2531" marR="0" indent="0" eaLnBrk="0">
              <a:lnSpc>
                <a:spcPct val="92000"/>
              </a:lnSpc>
              <a:spcBef>
                <a:spcPts val="190"/>
              </a:spcBef>
            </a:pPr>
            <a:r>
              <a:rPr lang="en-US" altLang="zh-CN" sz="9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29.36</a:t>
            </a:r>
          </a:p>
          <a:p>
            <a:pPr marL="7339" marR="0" indent="0" eaLnBrk="0">
              <a:lnSpc>
                <a:spcPct val="92000"/>
              </a:lnSpc>
              <a:spcBef>
                <a:spcPts val="191"/>
              </a:spcBef>
            </a:pPr>
            <a:r>
              <a:rPr lang="en-US" altLang="zh-CN" sz="9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10.30</a:t>
            </a:r>
          </a:p>
          <a:p>
            <a:pPr marL="1772" marR="0" indent="0" eaLnBrk="0">
              <a:lnSpc>
                <a:spcPct val="92000"/>
              </a:lnSpc>
              <a:spcBef>
                <a:spcPts val="191"/>
              </a:spcBef>
            </a:pPr>
            <a:r>
              <a:rPr lang="en-US" altLang="zh-CN" sz="9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8.24</a:t>
            </a:r>
          </a:p>
          <a:p>
            <a:pPr marL="1898" marR="0" indent="0" eaLnBrk="0">
              <a:lnSpc>
                <a:spcPct val="92000"/>
              </a:lnSpc>
              <a:spcBef>
                <a:spcPts val="192"/>
              </a:spcBef>
            </a:pPr>
            <a:r>
              <a:rPr lang="en-US" altLang="zh-CN" sz="9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34.21</a:t>
            </a:r>
          </a:p>
          <a:p>
            <a:pPr marL="0" marR="0" indent="0" eaLnBrk="0">
              <a:lnSpc>
                <a:spcPct val="92000"/>
              </a:lnSpc>
              <a:spcBef>
                <a:spcPts val="192"/>
              </a:spcBef>
            </a:pPr>
            <a:r>
              <a:rPr lang="en-US" altLang="zh-CN" sz="9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43.67</a:t>
            </a:r>
          </a:p>
        </p:txBody>
      </p:sp>
      <p:sp>
        <p:nvSpPr>
          <p:cNvPr id="984" name="TextBox984"/>
          <p:cNvSpPr txBox="1"/>
          <p:nvPr/>
        </p:nvSpPr>
        <p:spPr>
          <a:xfrm>
            <a:off x="2148906" y="1245520"/>
            <a:ext cx="292100" cy="889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579" marR="0" indent="0" eaLnBrk="0">
              <a:lnSpc>
                <a:spcPct val="92000"/>
              </a:lnSpc>
            </a:pPr>
            <a:r>
              <a:rPr lang="en-US" altLang="zh-CN" sz="9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15.44</a:t>
            </a:r>
          </a:p>
          <a:p>
            <a:pPr marL="1139" marR="0" indent="0" eaLnBrk="0">
              <a:lnSpc>
                <a:spcPct val="92000"/>
              </a:lnSpc>
              <a:spcBef>
                <a:spcPts val="190"/>
              </a:spcBef>
            </a:pPr>
            <a:r>
              <a:rPr lang="en-US" altLang="zh-CN" sz="9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25.17</a:t>
            </a:r>
          </a:p>
          <a:p>
            <a:pPr marL="0" marR="0" indent="0" eaLnBrk="0">
              <a:lnSpc>
                <a:spcPct val="92000"/>
              </a:lnSpc>
              <a:spcBef>
                <a:spcPts val="191"/>
              </a:spcBef>
            </a:pPr>
            <a:r>
              <a:rPr lang="en-US" altLang="zh-CN" sz="9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7.70</a:t>
            </a:r>
          </a:p>
          <a:p>
            <a:pPr marL="379" marR="0" indent="0" eaLnBrk="0">
              <a:lnSpc>
                <a:spcPct val="92000"/>
              </a:lnSpc>
              <a:spcBef>
                <a:spcPts val="191"/>
              </a:spcBef>
            </a:pPr>
            <a:r>
              <a:rPr lang="en-US" altLang="zh-CN" sz="9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7.92</a:t>
            </a:r>
          </a:p>
          <a:p>
            <a:pPr marL="127" marR="0" indent="0" eaLnBrk="0">
              <a:lnSpc>
                <a:spcPct val="92000"/>
              </a:lnSpc>
              <a:spcBef>
                <a:spcPts val="192"/>
              </a:spcBef>
            </a:pPr>
            <a:r>
              <a:rPr lang="en-US" altLang="zh-CN" sz="9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58.71</a:t>
            </a:r>
          </a:p>
          <a:p>
            <a:pPr marL="379" marR="0" indent="0" eaLnBrk="0">
              <a:lnSpc>
                <a:spcPct val="92000"/>
              </a:lnSpc>
              <a:spcBef>
                <a:spcPts val="192"/>
              </a:spcBef>
            </a:pPr>
            <a:r>
              <a:rPr lang="en-US" altLang="zh-CN" sz="9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20.53</a:t>
            </a:r>
          </a:p>
        </p:txBody>
      </p:sp>
      <p:sp>
        <p:nvSpPr>
          <p:cNvPr id="985" name="TextBox985"/>
          <p:cNvSpPr txBox="1"/>
          <p:nvPr/>
        </p:nvSpPr>
        <p:spPr>
          <a:xfrm>
            <a:off x="3913930" y="1245520"/>
            <a:ext cx="355600" cy="889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705" marR="0" indent="0" eaLnBrk="0">
              <a:lnSpc>
                <a:spcPct val="92000"/>
              </a:lnSpc>
            </a:pPr>
            <a:r>
              <a:rPr lang="en-US" altLang="zh-CN" sz="9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191.30</a:t>
            </a:r>
          </a:p>
          <a:p>
            <a:pPr marL="7085" marR="0" indent="0" eaLnBrk="0">
              <a:lnSpc>
                <a:spcPct val="92000"/>
              </a:lnSpc>
              <a:spcBef>
                <a:spcPts val="190"/>
              </a:spcBef>
            </a:pPr>
            <a:r>
              <a:rPr lang="en-US" altLang="zh-CN" sz="9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100.00</a:t>
            </a:r>
          </a:p>
          <a:p>
            <a:pPr marL="126" marR="0" indent="0" eaLnBrk="0">
              <a:lnSpc>
                <a:spcPct val="92000"/>
              </a:lnSpc>
              <a:spcBef>
                <a:spcPts val="191"/>
              </a:spcBef>
            </a:pPr>
            <a:r>
              <a:rPr lang="en-US" altLang="zh-CN" sz="9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64.64</a:t>
            </a:r>
          </a:p>
          <a:p>
            <a:pPr marL="0" marR="0" indent="0" eaLnBrk="0">
              <a:lnSpc>
                <a:spcPct val="92000"/>
              </a:lnSpc>
              <a:spcBef>
                <a:spcPts val="191"/>
              </a:spcBef>
            </a:pPr>
            <a:r>
              <a:rPr lang="en-US" altLang="zh-CN" sz="9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54.90</a:t>
            </a:r>
          </a:p>
          <a:p>
            <a:pPr marL="505" marR="0" indent="0" eaLnBrk="0">
              <a:lnSpc>
                <a:spcPct val="92000"/>
              </a:lnSpc>
              <a:spcBef>
                <a:spcPts val="192"/>
              </a:spcBef>
            </a:pPr>
            <a:r>
              <a:rPr lang="en-US" altLang="zh-CN" sz="9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237.10</a:t>
            </a:r>
          </a:p>
          <a:p>
            <a:pPr marL="379" marR="0" indent="0" eaLnBrk="0">
              <a:lnSpc>
                <a:spcPct val="92000"/>
              </a:lnSpc>
              <a:spcBef>
                <a:spcPts val="192"/>
              </a:spcBef>
            </a:pPr>
            <a:r>
              <a:rPr lang="en-US" altLang="zh-CN" sz="9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349.35</a:t>
            </a:r>
          </a:p>
        </p:txBody>
      </p:sp>
      <p:sp>
        <p:nvSpPr>
          <p:cNvPr id="986" name="TextBox986"/>
          <p:cNvSpPr txBox="1"/>
          <p:nvPr/>
        </p:nvSpPr>
        <p:spPr>
          <a:xfrm>
            <a:off x="226358" y="1245520"/>
            <a:ext cx="1778000" cy="889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53" marR="689182" indent="-253" eaLnBrk="0">
              <a:lnSpc>
                <a:spcPct val="100000"/>
              </a:lnSpc>
            </a:pPr>
            <a:r>
              <a:rPr lang="en-US" altLang="zh-CN" sz="9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9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9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(%)</a:t>
            </a:r>
            <a:r>
              <a:rPr lang="en-US" altLang="zh-CN" sz="9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9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cut</a:t>
            </a:r>
            <a:r>
              <a:rPr lang="en-US" altLang="zh-CN" sz="9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(%)</a:t>
            </a:r>
          </a:p>
          <a:p>
            <a:pPr marL="0" marR="0" indent="0" eaLnBrk="0">
              <a:lnSpc>
                <a:spcPct val="100000"/>
              </a:lnSpc>
              <a:spcBef>
                <a:spcPts val="206"/>
              </a:spcBef>
            </a:pPr>
            <a:r>
              <a:rPr lang="en-US" altLang="zh-CN" sz="9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Macrofinancial</a:t>
            </a:r>
            <a:r>
              <a:rPr lang="en-US" altLang="zh-CN" sz="9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package</a:t>
            </a:r>
            <a:r>
              <a:rPr lang="en-US" altLang="zh-CN" sz="9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</a:t>
            </a:r>
            <a:r>
              <a:rPr lang="en-US" altLang="zh-CN" sz="9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GDP)</a:t>
            </a:r>
            <a:r>
              <a:rPr lang="en-US" altLang="zh-CN" sz="9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Fiscal</a:t>
            </a:r>
            <a:r>
              <a:rPr lang="en-US" altLang="zh-CN" sz="9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package</a:t>
            </a:r>
            <a:r>
              <a:rPr lang="en-US" altLang="zh-CN" sz="9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</a:t>
            </a:r>
            <a:r>
              <a:rPr lang="en-US" altLang="zh-CN" sz="9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GDP)</a:t>
            </a:r>
          </a:p>
          <a:p>
            <a:pPr marL="759" marR="0" indent="-506" eaLnBrk="0">
              <a:lnSpc>
                <a:spcPct val="100000"/>
              </a:lnSpc>
              <a:spcBef>
                <a:spcPts val="207"/>
              </a:spcBef>
            </a:pPr>
            <a:r>
              <a:rPr lang="en-US" altLang="zh-CN" sz="9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Public</a:t>
            </a:r>
            <a:r>
              <a:rPr lang="en-US" altLang="zh-CN" sz="9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</a:t>
            </a:r>
            <a:r>
              <a:rPr lang="en-US" altLang="zh-CN" sz="9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</a:t>
            </a:r>
            <a:r>
              <a:rPr lang="en-US" altLang="zh-CN" sz="9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GDP)</a:t>
            </a:r>
            <a:r>
              <a:rPr lang="en-US" altLang="zh-CN" sz="950" kern="0" spc="49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M2</a:t>
            </a:r>
            <a:r>
              <a:rPr lang="en-US" altLang="zh-CN" sz="9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money</a:t>
            </a:r>
            <a:r>
              <a:rPr lang="en-US" altLang="zh-CN" sz="9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supply</a:t>
            </a:r>
            <a:r>
              <a:rPr lang="en-US" altLang="zh-CN" sz="9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increase</a:t>
            </a:r>
            <a:r>
              <a:rPr lang="en-US" altLang="zh-CN" sz="9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9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(%)</a:t>
            </a:r>
          </a:p>
        </p:txBody>
      </p:sp>
      <p:pic>
        <p:nvPicPr>
          <p:cNvPr id="987" name="C14DD978-5E57-4D96-720C-8E708A16EBDA"/>
          <p:cNvPicPr>
            <a:picLocks noChangeAspect="1"/>
          </p:cNvPicPr>
          <p:nvPr/>
        </p:nvPicPr>
        <p:blipFill>
          <a:blip r:embed="rId24" cstate="print">
            <a:extLst>
              <a:ext uri="{47C151EC-CC83-4821-D9E3-29778565D3E6}"/>
            </a:extLst>
          </a:blip>
          <a:stretch>
            <a:fillRect/>
          </a:stretch>
        </p:blipFill>
        <p:spPr>
          <a:xfrm>
            <a:off x="136017" y="2141550"/>
            <a:ext cx="4476750" cy="38100"/>
          </a:xfrm>
          <a:prstGeom prst="rect">
            <a:avLst/>
          </a:prstGeom>
        </p:spPr>
      </p:pic>
      <p:pic>
        <p:nvPicPr>
          <p:cNvPr id="988" name="60AEE561-E07E-4C6A-BDBD-D57DCF5983D1"/>
          <p:cNvPicPr>
            <a:picLocks noChangeAspect="1"/>
          </p:cNvPicPr>
          <p:nvPr/>
        </p:nvPicPr>
        <p:blipFill>
          <a:blip r:embed="rId25" cstate="print">
            <a:extLst>
              <a:ext uri="{5518165C-10EF-49F4-CF9D-E5254F52FC5A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989" name="D9D73135-2942-4091-94BE-8468ED80B9FB"/>
          <p:cNvPicPr>
            <a:picLocks noChangeAspect="1"/>
          </p:cNvPicPr>
          <p:nvPr/>
        </p:nvPicPr>
        <p:blipFill>
          <a:blip r:embed="rId26" cstate="print">
            <a:extLst>
              <a:ext uri="{1E9610F6-C39D-466B-1428-5EA83BE87EC9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990" name="F3A51AFF-DB32-42EC-6FE6-D66843581D52"/>
          <p:cNvPicPr>
            <a:picLocks noChangeAspect="1"/>
          </p:cNvPicPr>
          <p:nvPr/>
        </p:nvPicPr>
        <p:blipFill>
          <a:blip r:embed="rId27" cstate="print">
            <a:extLst>
              <a:ext uri="{5810B071-86C8-4A7C-3E98-1D681F454CE8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991" name="6FB594D6-E42E-4899-ABEC-685BE6A87EBF"/>
          <p:cNvPicPr>
            <a:picLocks noChangeAspect="1"/>
          </p:cNvPicPr>
          <p:nvPr/>
        </p:nvPicPr>
        <p:blipFill>
          <a:blip r:embed="rId28" cstate="print">
            <a:extLst>
              <a:ext uri="{727D840A-C13A-4846-AD8E-6F6CAB86E401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992" name="TextBox992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28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12/20</a:t>
            </a:r>
          </a:p>
        </p:txBody>
      </p:sp>
      <p:pic>
        <p:nvPicPr>
          <p:cNvPr id="993" name="C587F00E-73AF-4F9A-C763-80E89C33A374"/>
          <p:cNvPicPr>
            <a:picLocks noChangeAspect="1"/>
          </p:cNvPicPr>
          <p:nvPr/>
        </p:nvPicPr>
        <p:blipFill>
          <a:blip r:embed="rId29" cstate="print">
            <a:extLst>
              <a:ext uri="{C0E4A48E-8DD0-4E1D-25B0-5D57B299AFD8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994" name="F8E5E17C-BF78-4084-F6F4-DF0B4A004898"/>
          <p:cNvPicPr>
            <a:picLocks noChangeAspect="1"/>
          </p:cNvPicPr>
          <p:nvPr/>
        </p:nvPicPr>
        <p:blipFill>
          <a:blip r:embed="rId28" cstate="print">
            <a:extLst>
              <a:ext uri="{1C265FBA-5911-40A4-7636-A45EEEDDC120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995" name="73899CF6-F7D0-4AA2-7754-E71DAF72E3DA"/>
          <p:cNvPicPr>
            <a:picLocks noChangeAspect="1"/>
          </p:cNvPicPr>
          <p:nvPr/>
        </p:nvPicPr>
        <p:blipFill>
          <a:blip r:embed="rId30" cstate="print">
            <a:extLst>
              <a:ext uri="{3FA7E961-294A-4C97-CF43-6CFC612C670D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996" name="D7396D9A-6092-484F-0B54-A125DFA5B9A8"/>
          <p:cNvPicPr>
            <a:picLocks noChangeAspect="1"/>
          </p:cNvPicPr>
          <p:nvPr/>
        </p:nvPicPr>
        <p:blipFill>
          <a:blip r:embed="rId31" cstate="print">
            <a:extLst>
              <a:ext uri="{1099070A-F7E5-458B-CE52-3A68160DABAA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997" name="4B934ECF-432E-4B65-DE62-2BDDAAC9BB7A"/>
          <p:cNvPicPr>
            <a:picLocks noChangeAspect="1"/>
          </p:cNvPicPr>
          <p:nvPr/>
        </p:nvPicPr>
        <p:blipFill>
          <a:blip r:embed="rId30" cstate="print">
            <a:extLst>
              <a:ext uri="{00D6A4C8-4E2A-4F4A-A8F3-78B54F7A3096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998" name="799C81AF-2C6E-44F3-4913-AD2790C5967B"/>
          <p:cNvPicPr>
            <a:picLocks noChangeAspect="1"/>
          </p:cNvPicPr>
          <p:nvPr/>
        </p:nvPicPr>
        <p:blipFill>
          <a:blip r:embed="rId30" cstate="print">
            <a:extLst>
              <a:ext uri="{3CCC95EA-01B8-4781-87E1-CAE79614F0C1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999" name="0D0D6863-2660-4DC2-08F1-D4FB176BAE91"/>
          <p:cNvPicPr>
            <a:picLocks noChangeAspect="1"/>
          </p:cNvPicPr>
          <p:nvPr/>
        </p:nvPicPr>
        <p:blipFill>
          <a:blip r:embed="rId31" cstate="print">
            <a:extLst>
              <a:ext uri="{05D4A4E9-D30A-47CC-1DA9-836ED5B2395A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1000" name="8A6DA9A5-56B7-4DD3-7017-7DF819A72DEC"/>
          <p:cNvPicPr>
            <a:picLocks noChangeAspect="1"/>
          </p:cNvPicPr>
          <p:nvPr/>
        </p:nvPicPr>
        <p:blipFill>
          <a:blip r:embed="rId30" cstate="print">
            <a:extLst>
              <a:ext uri="{9938A11F-3526-40D5-DAE0-2CB60968AB12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1001" name="2450D538-E358-4A92-A912-4FCA4D0C09D9"/>
          <p:cNvPicPr>
            <a:picLocks noChangeAspect="1"/>
          </p:cNvPicPr>
          <p:nvPr/>
        </p:nvPicPr>
        <p:blipFill>
          <a:blip r:embed="rId32" cstate="print">
            <a:extLst>
              <a:ext uri="{D060A648-77FD-47FB-7277-B943E68079D7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1002" name="BCDC8687-2B3C-40B8-7531-C47CD4861A16"/>
          <p:cNvPicPr>
            <a:picLocks noChangeAspect="1"/>
          </p:cNvPicPr>
          <p:nvPr/>
        </p:nvPicPr>
        <p:blipFill>
          <a:blip r:embed="rId30" cstate="print">
            <a:extLst>
              <a:ext uri="{E9F2343A-9D72-410A-18CB-48DFDF099588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1003" name="B46E6216-21BB-4DC7-CE26-8D6E8120AF0E"/>
          <p:cNvPicPr>
            <a:picLocks noChangeAspect="1"/>
          </p:cNvPicPr>
          <p:nvPr/>
        </p:nvPicPr>
        <p:blipFill>
          <a:blip r:embed="rId30" cstate="print">
            <a:extLst>
              <a:ext uri="{CC38ED5F-7864-457D-5E85-F1F364946992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1004" name="0814C209-2ECE-4427-FF0A-493338F6011A"/>
          <p:cNvPicPr>
            <a:picLocks noChangeAspect="1"/>
          </p:cNvPicPr>
          <p:nvPr/>
        </p:nvPicPr>
        <p:blipFill>
          <a:blip r:embed="rId30" cstate="print">
            <a:extLst>
              <a:ext uri="{16E63DC3-E259-4129-2710-0AF903108EB0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1005" name="34A2D634-3361-49F9-1EC9-63187E59F6B3"/>
          <p:cNvPicPr>
            <a:picLocks noChangeAspect="1"/>
          </p:cNvPicPr>
          <p:nvPr/>
        </p:nvPicPr>
        <p:blipFill>
          <a:blip r:embed="rId31" cstate="print">
            <a:extLst>
              <a:ext uri="{D9E5B8DA-A728-493E-536E-72CC519888D1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1006" name="CFEBA8F0-C938-44F6-8374-73B49831A50D"/>
          <p:cNvPicPr>
            <a:picLocks noChangeAspect="1"/>
          </p:cNvPicPr>
          <p:nvPr/>
        </p:nvPicPr>
        <p:blipFill>
          <a:blip r:embed="rId30" cstate="print">
            <a:extLst>
              <a:ext uri="{83679152-86B4-4913-EE82-FC870BC90CA0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1007" name="DA7EA08B-55AE-493C-41C5-84C42DD69A55"/>
          <p:cNvPicPr>
            <a:picLocks noChangeAspect="1"/>
          </p:cNvPicPr>
          <p:nvPr/>
        </p:nvPicPr>
        <p:blipFill>
          <a:blip r:embed="rId30" cstate="print">
            <a:extLst>
              <a:ext uri="{5FCCE860-DBD9-48F5-D951-566C8F49D648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1008" name="3791D6A3-F95C-46C6-59B2-F6ACA7E92690"/>
          <p:cNvPicPr>
            <a:picLocks noChangeAspect="1"/>
          </p:cNvPicPr>
          <p:nvPr/>
        </p:nvPicPr>
        <p:blipFill>
          <a:blip r:embed="rId33" cstate="print">
            <a:extLst>
              <a:ext uri="{A63C4C95-1CB9-4C53-E9DD-B6343BECCE2D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1009" name="9CA24499-A5A6-48BB-D190-88C24F558873"/>
          <p:cNvPicPr>
            <a:picLocks noChangeAspect="1"/>
          </p:cNvPicPr>
          <p:nvPr/>
        </p:nvPicPr>
        <p:blipFill>
          <a:blip r:embed="rId34" cstate="print">
            <a:extLst>
              <a:ext uri="{098D9CF2-821C-4CED-1C9B-4DD816C09566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1010" name="25ABFE7B-E588-4FB7-048C-C1AA5D7B6DCC"/>
          <p:cNvPicPr>
            <a:picLocks noChangeAspect="1"/>
          </p:cNvPicPr>
          <p:nvPr/>
        </p:nvPicPr>
        <p:blipFill>
          <a:blip r:embed="rId35" cstate="print">
            <a:extLst>
              <a:ext uri="{7CEE8965-C73E-40D1-F7B5-C10F211F4BB9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1011" name="D1B3123D-136E-4762-9296-58A28749200F"/>
          <p:cNvPicPr>
            <a:picLocks noChangeAspect="1"/>
          </p:cNvPicPr>
          <p:nvPr/>
        </p:nvPicPr>
        <p:blipFill>
          <a:blip r:embed="rId28" cstate="print">
            <a:extLst>
              <a:ext uri="{0637E75B-A2DF-41DF-2473-8FD49E270C40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1012" name="6BB7F531-89FA-4BBE-AB58-F14B7093B2A0"/>
          <p:cNvPicPr>
            <a:picLocks noChangeAspect="1"/>
          </p:cNvPicPr>
          <p:nvPr/>
        </p:nvPicPr>
        <p:blipFill>
          <a:blip r:embed="rId35" cstate="print">
            <a:extLst>
              <a:ext uri="{C6AB1B5A-741C-4340-B857-F63A106E8C0D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A042162E-AE8D-470A-3DF9-E3D54CA2B01F}"/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" name="87419EFC-E62F-4AD4-B08F-3EEC5A3BC7B4"/>
          <p:cNvPicPr>
            <a:picLocks noChangeAspect="1"/>
          </p:cNvPicPr>
          <p:nvPr/>
        </p:nvPicPr>
        <p:blipFill>
          <a:blip r:embed="rId2" cstate="print">
            <a:extLst>
              <a:ext uri="{B03576DE-8C71-48CB-74C7-5033674183F9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014" name="004CFDD2-988E-42C9-BF0C-4292D9A300E5"/>
          <p:cNvPicPr>
            <a:picLocks noChangeAspect="1"/>
          </p:cNvPicPr>
          <p:nvPr/>
        </p:nvPicPr>
        <p:blipFill>
          <a:blip r:embed="rId3" cstate="print">
            <a:extLst>
              <a:ext uri="{70485118-BE09-4E65-6056-4F8464958CCF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1015" name="7F59D0BC-FA01-4925-EFCE-604B1AB62301"/>
          <p:cNvPicPr>
            <a:picLocks noChangeAspect="1"/>
          </p:cNvPicPr>
          <p:nvPr/>
        </p:nvPicPr>
        <p:blipFill>
          <a:blip r:embed="rId4" cstate="print">
            <a:extLst>
              <a:ext uri="{986D3EB1-7A8B-4DA5-2456-62659717144D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1016" name="B0DD0F98-10AB-4FFC-9925-EA65F3235FA4"/>
          <p:cNvPicPr>
            <a:picLocks noChangeAspect="1"/>
          </p:cNvPicPr>
          <p:nvPr/>
        </p:nvPicPr>
        <p:blipFill>
          <a:blip r:embed="rId5" cstate="print">
            <a:extLst>
              <a:ext uri="{49A825DE-94F9-470B-9E9B-FF4833E31173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1017" name="41B2EA60-6ED7-47E5-B32C-231BFE1D445E"/>
          <p:cNvPicPr>
            <a:picLocks noChangeAspect="1"/>
          </p:cNvPicPr>
          <p:nvPr/>
        </p:nvPicPr>
        <p:blipFill>
          <a:blip r:embed="rId6" cstate="print">
            <a:extLst>
              <a:ext uri="{004E0127-6C72-4A5C-C281-976F0AAB2E43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1018" name="10FDD44A-36FF-41CA-CD14-65169CE3213B"/>
          <p:cNvPicPr>
            <a:picLocks noChangeAspect="1"/>
          </p:cNvPicPr>
          <p:nvPr/>
        </p:nvPicPr>
        <p:blipFill>
          <a:blip r:embed="rId7" cstate="print">
            <a:extLst>
              <a:ext uri="{23B3085D-2469-43B1-4C9F-34463CCC607B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1019" name="8350994D-438D-414A-37E6-92E2FE5BF65E"/>
          <p:cNvPicPr>
            <a:picLocks noChangeAspect="1"/>
          </p:cNvPicPr>
          <p:nvPr/>
        </p:nvPicPr>
        <p:blipFill>
          <a:blip r:embed="rId8" cstate="print">
            <a:extLst>
              <a:ext uri="{739979BA-297C-4245-F6E2-E061AB72A817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1020" name="5D6C9CFE-D63B-4991-9A85-D3CDB3D62FCE"/>
          <p:cNvPicPr>
            <a:picLocks noChangeAspect="1"/>
          </p:cNvPicPr>
          <p:nvPr/>
        </p:nvPicPr>
        <p:blipFill>
          <a:blip r:embed="rId9" cstate="print">
            <a:extLst>
              <a:ext uri="{BF957303-4A3B-4586-9790-3717AECADB82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1021" name="5886476B-67CB-4DD5-283A-9E3310883676"/>
          <p:cNvPicPr>
            <a:picLocks noChangeAspect="1"/>
          </p:cNvPicPr>
          <p:nvPr/>
        </p:nvPicPr>
        <p:blipFill>
          <a:blip r:embed="rId10" cstate="print">
            <a:extLst>
              <a:ext uri="{7F3E7E77-9E00-45E6-BC79-10AB1F06641F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1022" name="BDA50BAF-4FF1-4F72-8BF1-92529D6C74E4"/>
          <p:cNvPicPr>
            <a:picLocks noChangeAspect="1"/>
          </p:cNvPicPr>
          <p:nvPr/>
        </p:nvPicPr>
        <p:blipFill>
          <a:blip r:embed="rId11" cstate="print">
            <a:extLst>
              <a:ext uri="{BA8CCA1E-5C5B-4A11-51A2-538584ABE174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1023" name="FB09E4FD-7BAC-42B6-69E9-B0CB3FF4DBA7"/>
          <p:cNvPicPr>
            <a:picLocks noChangeAspect="1"/>
          </p:cNvPicPr>
          <p:nvPr/>
        </p:nvPicPr>
        <p:blipFill>
          <a:blip r:embed="rId12" cstate="print">
            <a:extLst>
              <a:ext uri="{D78890C0-1026-4AB8-DCFE-BE10FDA0A02B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1024" name="C1805265-4BC5-4F4D-41E3-B580130AC8D0"/>
          <p:cNvPicPr>
            <a:picLocks noChangeAspect="1"/>
          </p:cNvPicPr>
          <p:nvPr/>
        </p:nvPicPr>
        <p:blipFill>
          <a:blip r:embed="rId13" cstate="print">
            <a:extLst>
              <a:ext uri="{DCCF2784-7188-4EA2-F1AA-0BD0691B77FF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1025" name="AB29A327-C9F0-4E6E-5C22-B5263542B44B"/>
          <p:cNvPicPr>
            <a:picLocks noChangeAspect="1"/>
          </p:cNvPicPr>
          <p:nvPr/>
        </p:nvPicPr>
        <p:blipFill>
          <a:blip r:embed="rId14" cstate="print">
            <a:extLst>
              <a:ext uri="{93F681B1-BB97-4B56-F84E-9433DCF0B635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1026" name="DE81E9C7-85E4-4291-10C3-B28D5A8688E1"/>
          <p:cNvPicPr>
            <a:picLocks noChangeAspect="1"/>
          </p:cNvPicPr>
          <p:nvPr/>
        </p:nvPicPr>
        <p:blipFill>
          <a:blip r:embed="rId15" cstate="print">
            <a:extLst>
              <a:ext uri="{A9BDD220-888F-45FA-E4B1-6E2BBF146AE6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1027" name="36A043B0-88AB-4A01-B7B3-8ADE3E988620"/>
          <p:cNvPicPr>
            <a:picLocks noChangeAspect="1"/>
          </p:cNvPicPr>
          <p:nvPr/>
        </p:nvPicPr>
        <p:blipFill>
          <a:blip r:embed="rId16" cstate="print">
            <a:extLst>
              <a:ext uri="{1B2946B2-75DF-4182-4F81-6D0FCBC4D22C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1028" name="3447E8F1-5BDF-4782-8D83-44D5E26CE622"/>
          <p:cNvPicPr>
            <a:picLocks noChangeAspect="1"/>
          </p:cNvPicPr>
          <p:nvPr/>
        </p:nvPicPr>
        <p:blipFill>
          <a:blip r:embed="rId17" cstate="print">
            <a:extLst>
              <a:ext uri="{B04CC37A-1AF8-4BB9-CB98-A94E5D682F8D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1029" name="B620BD30-FE0D-45A7-C57D-D3D949E7C0A9"/>
          <p:cNvPicPr>
            <a:picLocks noChangeAspect="1"/>
          </p:cNvPicPr>
          <p:nvPr/>
        </p:nvPicPr>
        <p:blipFill>
          <a:blip r:embed="rId18" cstate="print">
            <a:extLst>
              <a:ext uri="{780F2AE6-7852-49CB-7CC4-45B29195F04B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1030" name="ACD4B390-D68A-44BB-D7A9-30FD56B4DDBA"/>
          <p:cNvPicPr>
            <a:picLocks noChangeAspect="1"/>
          </p:cNvPicPr>
          <p:nvPr/>
        </p:nvPicPr>
        <p:blipFill>
          <a:blip r:embed="rId19" cstate="print">
            <a:extLst>
              <a:ext uri="{522D6709-91A6-4FB2-D6E3-D3582AD23DCF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1031" name="780C496A-F669-4AA9-77E7-443F8663AC90"/>
          <p:cNvPicPr>
            <a:picLocks noChangeAspect="1"/>
          </p:cNvPicPr>
          <p:nvPr/>
        </p:nvPicPr>
        <p:blipFill>
          <a:blip r:embed="rId20" cstate="print">
            <a:extLst>
              <a:ext uri="{BDBD7741-6AC6-4A57-A257-5BDB6711A839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1032" name="3BE34304-5A7A-4CC8-E3F9-D60522A41D63"/>
          <p:cNvPicPr>
            <a:picLocks noChangeAspect="1"/>
          </p:cNvPicPr>
          <p:nvPr/>
        </p:nvPicPr>
        <p:blipFill>
          <a:blip r:embed="rId21" cstate="print">
            <a:extLst>
              <a:ext uri="{6690B4CA-4429-4992-9442-172CC3D1EEB2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sp>
        <p:nvSpPr>
          <p:cNvPr id="1033" name="TextBox1033"/>
          <p:cNvSpPr txBox="1"/>
          <p:nvPr/>
        </p:nvSpPr>
        <p:spPr>
          <a:xfrm>
            <a:off x="1119837" y="558463"/>
            <a:ext cx="24130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7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</a:t>
            </a:r>
            <a:r>
              <a:rPr lang="en-US" altLang="zh-CN" sz="5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2:</a:t>
            </a:r>
            <a:r>
              <a:rPr lang="en-US" altLang="zh-CN" sz="5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550" kern="0" spc="3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increase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during</a:t>
            </a:r>
            <a:r>
              <a:rPr lang="en-US" altLang="zh-CN" sz="550" kern="0" spc="2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COVID-19</a:t>
            </a:r>
            <a:r>
              <a:rPr lang="en-US" altLang="zh-CN" sz="550" kern="0" spc="3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pandemic,</a:t>
            </a:r>
            <a:r>
              <a:rPr lang="en-US" altLang="zh-CN" sz="550" kern="0" spc="2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all</a:t>
            </a:r>
            <a:r>
              <a:rPr lang="en-US" altLang="zh-CN" sz="5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</a:p>
        </p:txBody>
      </p:sp>
      <p:pic>
        <p:nvPicPr>
          <p:cNvPr id="1034" name="7989F947-6EF3-41F6-ABE2-B933D1CBD342"/>
          <p:cNvPicPr>
            <a:picLocks noChangeAspect="1"/>
          </p:cNvPicPr>
          <p:nvPr/>
        </p:nvPicPr>
        <p:blipFill>
          <a:blip r:embed="rId22" cstate="print">
            <a:extLst>
              <a:ext uri="{8406D2DF-F86B-4A34-F013-22F40B3C0541}"/>
            </a:extLst>
          </a:blip>
          <a:stretch>
            <a:fillRect/>
          </a:stretch>
        </p:blipFill>
        <p:spPr>
          <a:xfrm>
            <a:off x="569138" y="750900"/>
            <a:ext cx="3486150" cy="47625"/>
          </a:xfrm>
          <a:prstGeom prst="rect">
            <a:avLst/>
          </a:prstGeom>
        </p:spPr>
      </p:pic>
      <p:sp>
        <p:nvSpPr>
          <p:cNvPr id="1035" name="TextBox1035"/>
          <p:cNvSpPr txBox="1"/>
          <p:nvPr/>
        </p:nvSpPr>
        <p:spPr>
          <a:xfrm>
            <a:off x="3547455" y="793560"/>
            <a:ext cx="762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036" name="TextBox1036"/>
          <p:cNvSpPr txBox="1"/>
          <p:nvPr/>
        </p:nvSpPr>
        <p:spPr>
          <a:xfrm>
            <a:off x="3171294" y="793560"/>
            <a:ext cx="762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037" name="TextBox1037"/>
          <p:cNvSpPr txBox="1"/>
          <p:nvPr/>
        </p:nvSpPr>
        <p:spPr>
          <a:xfrm>
            <a:off x="2754290" y="793560"/>
            <a:ext cx="762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038" name="TextBox1038"/>
          <p:cNvSpPr txBox="1"/>
          <p:nvPr/>
        </p:nvSpPr>
        <p:spPr>
          <a:xfrm>
            <a:off x="2397411" y="793560"/>
            <a:ext cx="762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039" name="TextBox1039"/>
          <p:cNvSpPr txBox="1"/>
          <p:nvPr/>
        </p:nvSpPr>
        <p:spPr>
          <a:xfrm>
            <a:off x="2039469" y="793560"/>
            <a:ext cx="762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040" name="TextBox1040"/>
          <p:cNvSpPr txBox="1"/>
          <p:nvPr/>
        </p:nvSpPr>
        <p:spPr>
          <a:xfrm>
            <a:off x="1667255" y="793560"/>
            <a:ext cx="762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</a:t>
            </a:r>
          </a:p>
        </p:txBody>
      </p:sp>
      <p:pic>
        <p:nvPicPr>
          <p:cNvPr id="1041" name="23A28101-33C1-4995-2F33-9E7059B608C6"/>
          <p:cNvPicPr>
            <a:picLocks noChangeAspect="1"/>
          </p:cNvPicPr>
          <p:nvPr/>
        </p:nvPicPr>
        <p:blipFill>
          <a:blip r:embed="rId23" cstate="print">
            <a:extLst>
              <a:ext uri="{22CF9AD0-0F55-4542-E698-A1DD736C6BCC}"/>
            </a:extLst>
          </a:blip>
          <a:stretch>
            <a:fillRect/>
          </a:stretch>
        </p:blipFill>
        <p:spPr>
          <a:xfrm>
            <a:off x="569138" y="874725"/>
            <a:ext cx="3486150" cy="38100"/>
          </a:xfrm>
          <a:prstGeom prst="rect">
            <a:avLst/>
          </a:prstGeom>
        </p:spPr>
      </p:pic>
      <p:sp>
        <p:nvSpPr>
          <p:cNvPr id="1042" name="TextBox1042"/>
          <p:cNvSpPr txBox="1"/>
          <p:nvPr/>
        </p:nvSpPr>
        <p:spPr>
          <a:xfrm>
            <a:off x="1663260" y="912496"/>
            <a:ext cx="2286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388" marR="0" indent="-3388" eaLnBrk="0">
              <a:lnSpc>
                <a:spcPct val="102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0.62**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(0.23)</a:t>
            </a:r>
          </a:p>
        </p:txBody>
      </p:sp>
      <p:sp>
        <p:nvSpPr>
          <p:cNvPr id="1043" name="TextBox1043"/>
          <p:cNvSpPr txBox="1"/>
          <p:nvPr/>
        </p:nvSpPr>
        <p:spPr>
          <a:xfrm>
            <a:off x="2038738" y="912496"/>
            <a:ext cx="215900" cy="342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106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0.51*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(0.24)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0.16*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(0.7)</a:t>
            </a:r>
          </a:p>
        </p:txBody>
      </p:sp>
      <p:sp>
        <p:nvSpPr>
          <p:cNvPr id="1044" name="TextBox1044"/>
          <p:cNvSpPr txBox="1"/>
          <p:nvPr/>
        </p:nvSpPr>
        <p:spPr>
          <a:xfrm>
            <a:off x="2394781" y="912496"/>
            <a:ext cx="215900" cy="520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7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0.52*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(0.24)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0.15*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(0.07)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-0.06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(0.08)</a:t>
            </a:r>
          </a:p>
        </p:txBody>
      </p:sp>
      <p:sp>
        <p:nvSpPr>
          <p:cNvPr id="1045" name="TextBox1045"/>
          <p:cNvSpPr txBox="1"/>
          <p:nvPr/>
        </p:nvSpPr>
        <p:spPr>
          <a:xfrm>
            <a:off x="2752647" y="912496"/>
            <a:ext cx="266700" cy="698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8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0.67**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(0.24)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0.15*</a:t>
            </a:r>
            <a:r>
              <a:rPr lang="en-US" altLang="zh-CN" sz="550" kern="0" spc="7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(0.07)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-0.02</a:t>
            </a:r>
            <a:r>
              <a:rPr lang="en-US" altLang="zh-CN" sz="550" kern="0" spc="7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(0.08)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16.87**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(5.70)</a:t>
            </a:r>
          </a:p>
        </p:txBody>
      </p:sp>
      <p:sp>
        <p:nvSpPr>
          <p:cNvPr id="1046" name="TextBox1046"/>
          <p:cNvSpPr txBox="1"/>
          <p:nvPr/>
        </p:nvSpPr>
        <p:spPr>
          <a:xfrm>
            <a:off x="3168512" y="912496"/>
            <a:ext cx="228600" cy="876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8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0.57*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(0.23)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0.20**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(0.07)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-0.007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(0.08)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13.4*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(5.68)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-0.05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(0.05)</a:t>
            </a:r>
          </a:p>
        </p:txBody>
      </p:sp>
      <p:sp>
        <p:nvSpPr>
          <p:cNvPr id="1047" name="TextBox1047"/>
          <p:cNvSpPr txBox="1"/>
          <p:nvPr/>
        </p:nvSpPr>
        <p:spPr>
          <a:xfrm>
            <a:off x="652065" y="912496"/>
            <a:ext cx="863600" cy="96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92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Macrofin</a:t>
            </a:r>
          </a:p>
          <a:p>
            <a:pPr marL="2961" marR="0" indent="0" eaLnBrk="0">
              <a:lnSpc>
                <a:spcPct val="95000"/>
              </a:lnSpc>
              <a:spcBef>
                <a:spcPts val="794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Public</a:t>
            </a:r>
            <a:r>
              <a:rPr lang="en-US" altLang="zh-CN" sz="5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</a:t>
            </a:r>
          </a:p>
          <a:p>
            <a:pPr marL="2961" marR="0" indent="0" eaLnBrk="0">
              <a:lnSpc>
                <a:spcPct val="95000"/>
              </a:lnSpc>
              <a:spcBef>
                <a:spcPts val="793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cut</a:t>
            </a:r>
          </a:p>
          <a:p>
            <a:pPr marL="3492" marR="0" indent="0" eaLnBrk="0">
              <a:lnSpc>
                <a:spcPct val="95000"/>
              </a:lnSpc>
              <a:spcBef>
                <a:spcPts val="792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Muslim</a:t>
            </a:r>
          </a:p>
          <a:p>
            <a:pPr marL="3492" marR="0" indent="0" eaLnBrk="0">
              <a:lnSpc>
                <a:spcPct val="95000"/>
              </a:lnSpc>
              <a:spcBef>
                <a:spcPts val="796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M2</a:t>
            </a:r>
            <a:r>
              <a:rPr lang="en-US" altLang="zh-CN" sz="5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Money</a:t>
            </a:r>
            <a:r>
              <a:rPr lang="en-US" altLang="zh-CN" sz="5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supply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growth</a:t>
            </a:r>
          </a:p>
          <a:p>
            <a:pPr marL="0" marR="0" indent="0" eaLnBrk="0">
              <a:lnSpc>
                <a:spcPct val="95000"/>
              </a:lnSpc>
              <a:spcBef>
                <a:spcPts val="794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Oil</a:t>
            </a:r>
            <a:r>
              <a:rPr lang="en-US" altLang="zh-CN" sz="5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exporter</a:t>
            </a:r>
          </a:p>
        </p:txBody>
      </p:sp>
      <p:sp>
        <p:nvSpPr>
          <p:cNvPr id="1048" name="TextBox1048"/>
          <p:cNvSpPr txBox="1"/>
          <p:nvPr/>
        </p:nvSpPr>
        <p:spPr>
          <a:xfrm>
            <a:off x="3544370" y="912496"/>
            <a:ext cx="266700" cy="1054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9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0.57*</a:t>
            </a:r>
            <a:r>
              <a:rPr lang="en-US" altLang="zh-CN" sz="550" kern="0" spc="7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(0.23)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0.19**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(0.07)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-0.009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(0.08)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13.62**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(5.74)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-0.05</a:t>
            </a:r>
            <a:r>
              <a:rPr lang="en-US" altLang="zh-CN" sz="550" kern="0" spc="7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(0.05)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-2.34</a:t>
            </a:r>
            <a:r>
              <a:rPr lang="en-US" altLang="zh-CN" sz="550" kern="0" spc="7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(8.03)</a:t>
            </a:r>
          </a:p>
        </p:txBody>
      </p:sp>
      <p:pic>
        <p:nvPicPr>
          <p:cNvPr id="1049" name="77031156-EC3C-4399-A51E-B64D886A4152"/>
          <p:cNvPicPr>
            <a:picLocks noChangeAspect="1"/>
          </p:cNvPicPr>
          <p:nvPr/>
        </p:nvPicPr>
        <p:blipFill>
          <a:blip r:embed="rId24" cstate="print">
            <a:extLst>
              <a:ext uri="{01E9B932-6ED5-48D9-8AB7-7EC4623EEC6F}"/>
            </a:extLst>
          </a:blip>
          <a:stretch>
            <a:fillRect/>
          </a:stretch>
        </p:blipFill>
        <p:spPr>
          <a:xfrm>
            <a:off x="569138" y="1970100"/>
            <a:ext cx="3486150" cy="38100"/>
          </a:xfrm>
          <a:prstGeom prst="rect">
            <a:avLst/>
          </a:prstGeom>
        </p:spPr>
      </p:pic>
      <p:sp>
        <p:nvSpPr>
          <p:cNvPr id="1050" name="TextBox1050"/>
          <p:cNvSpPr txBox="1"/>
          <p:nvPr/>
        </p:nvSpPr>
        <p:spPr>
          <a:xfrm>
            <a:off x="649863" y="2005674"/>
            <a:ext cx="6731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02" marR="0" indent="-2202" eaLnBrk="0">
              <a:lnSpc>
                <a:spcPct val="102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Adjusted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Observations</a:t>
            </a:r>
          </a:p>
          <a:p>
            <a:pPr marL="5086" marR="0" indent="0" eaLnBrk="0">
              <a:lnSpc>
                <a:spcPct val="95000"/>
              </a:lnSpc>
              <a:spcBef>
                <a:spcPts val="104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F-Statistic</a:t>
            </a:r>
          </a:p>
        </p:txBody>
      </p:sp>
      <p:sp>
        <p:nvSpPr>
          <p:cNvPr id="1051" name="TextBox1051"/>
          <p:cNvSpPr txBox="1"/>
          <p:nvPr/>
        </p:nvSpPr>
        <p:spPr>
          <a:xfrm>
            <a:off x="1663203" y="2005674"/>
            <a:ext cx="1524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0.04</a:t>
            </a:r>
          </a:p>
          <a:p>
            <a:pPr marL="3625" marR="0" indent="0" eaLnBrk="0">
              <a:lnSpc>
                <a:spcPct val="95000"/>
              </a:lnSpc>
              <a:spcBef>
                <a:spcPts val="97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148</a:t>
            </a:r>
          </a:p>
          <a:p>
            <a:pPr marL="57" marR="0" indent="0" eaLnBrk="0">
              <a:lnSpc>
                <a:spcPct val="95000"/>
              </a:lnSpc>
              <a:spcBef>
                <a:spcPts val="98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7.02</a:t>
            </a:r>
          </a:p>
        </p:txBody>
      </p:sp>
      <p:sp>
        <p:nvSpPr>
          <p:cNvPr id="1052" name="TextBox1052"/>
          <p:cNvSpPr txBox="1"/>
          <p:nvPr/>
        </p:nvSpPr>
        <p:spPr>
          <a:xfrm>
            <a:off x="3546743" y="2005674"/>
            <a:ext cx="1524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0.12</a:t>
            </a:r>
          </a:p>
          <a:p>
            <a:pPr marL="3625" marR="0" indent="0" eaLnBrk="0">
              <a:lnSpc>
                <a:spcPct val="95000"/>
              </a:lnSpc>
              <a:spcBef>
                <a:spcPts val="97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148</a:t>
            </a:r>
          </a:p>
          <a:p>
            <a:pPr marL="57" marR="0" indent="0" eaLnBrk="0">
              <a:lnSpc>
                <a:spcPct val="95000"/>
              </a:lnSpc>
              <a:spcBef>
                <a:spcPts val="98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3.82</a:t>
            </a:r>
          </a:p>
        </p:txBody>
      </p:sp>
      <p:sp>
        <p:nvSpPr>
          <p:cNvPr id="1053" name="TextBox1053"/>
          <p:cNvSpPr txBox="1"/>
          <p:nvPr/>
        </p:nvSpPr>
        <p:spPr>
          <a:xfrm>
            <a:off x="2038738" y="2005674"/>
            <a:ext cx="1524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7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0.06</a:t>
            </a:r>
          </a:p>
          <a:p>
            <a:pPr marL="3872" marR="0" indent="0" eaLnBrk="0">
              <a:lnSpc>
                <a:spcPct val="95000"/>
              </a:lnSpc>
              <a:spcBef>
                <a:spcPts val="97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148</a:t>
            </a:r>
          </a:p>
          <a:p>
            <a:pPr marL="0" marR="0" indent="0" eaLnBrk="0">
              <a:lnSpc>
                <a:spcPct val="95000"/>
              </a:lnSpc>
              <a:spcBef>
                <a:spcPts val="98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5.93</a:t>
            </a:r>
          </a:p>
        </p:txBody>
      </p:sp>
      <p:sp>
        <p:nvSpPr>
          <p:cNvPr id="1054" name="TextBox1054"/>
          <p:cNvSpPr txBox="1"/>
          <p:nvPr/>
        </p:nvSpPr>
        <p:spPr>
          <a:xfrm>
            <a:off x="2754545" y="2005674"/>
            <a:ext cx="1524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7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0.11</a:t>
            </a:r>
          </a:p>
          <a:p>
            <a:pPr marL="3871" marR="0" indent="0" eaLnBrk="0">
              <a:lnSpc>
                <a:spcPct val="95000"/>
              </a:lnSpc>
              <a:spcBef>
                <a:spcPts val="97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148</a:t>
            </a:r>
          </a:p>
          <a:p>
            <a:pPr marL="0" marR="0" indent="0" eaLnBrk="0">
              <a:lnSpc>
                <a:spcPct val="95000"/>
              </a:lnSpc>
              <a:spcBef>
                <a:spcPts val="98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5.45</a:t>
            </a:r>
          </a:p>
        </p:txBody>
      </p:sp>
      <p:sp>
        <p:nvSpPr>
          <p:cNvPr id="1055" name="TextBox1055"/>
          <p:cNvSpPr txBox="1"/>
          <p:nvPr/>
        </p:nvSpPr>
        <p:spPr>
          <a:xfrm>
            <a:off x="2395844" y="2005674"/>
            <a:ext cx="1524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006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0.06</a:t>
            </a:r>
          </a:p>
          <a:p>
            <a:pPr marL="4631" marR="0" indent="0" eaLnBrk="0">
              <a:lnSpc>
                <a:spcPct val="95000"/>
              </a:lnSpc>
              <a:spcBef>
                <a:spcPts val="97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148</a:t>
            </a:r>
          </a:p>
          <a:p>
            <a:pPr marL="0" marR="0" indent="0" eaLnBrk="0">
              <a:lnSpc>
                <a:spcPct val="95000"/>
              </a:lnSpc>
              <a:spcBef>
                <a:spcPts val="98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4.11</a:t>
            </a:r>
          </a:p>
        </p:txBody>
      </p:sp>
      <p:sp>
        <p:nvSpPr>
          <p:cNvPr id="1056" name="TextBox1056"/>
          <p:cNvSpPr txBox="1"/>
          <p:nvPr/>
        </p:nvSpPr>
        <p:spPr>
          <a:xfrm>
            <a:off x="3169879" y="2005674"/>
            <a:ext cx="1524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006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0.13</a:t>
            </a:r>
          </a:p>
          <a:p>
            <a:pPr marL="4706" marR="0" indent="0" eaLnBrk="0">
              <a:lnSpc>
                <a:spcPct val="95000"/>
              </a:lnSpc>
              <a:spcBef>
                <a:spcPts val="97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148</a:t>
            </a:r>
          </a:p>
          <a:p>
            <a:pPr marL="0" marR="0" indent="0" eaLnBrk="0">
              <a:lnSpc>
                <a:spcPct val="95000"/>
              </a:lnSpc>
              <a:spcBef>
                <a:spcPts val="98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4.60</a:t>
            </a:r>
          </a:p>
        </p:txBody>
      </p:sp>
      <p:pic>
        <p:nvPicPr>
          <p:cNvPr id="1057" name="1DFB1690-9CE1-45C8-953C-DAB67F5DA9CE"/>
          <p:cNvPicPr>
            <a:picLocks noChangeAspect="1"/>
          </p:cNvPicPr>
          <p:nvPr/>
        </p:nvPicPr>
        <p:blipFill>
          <a:blip r:embed="rId25" cstate="print">
            <a:extLst>
              <a:ext uri="{26AC4C79-5F39-4211-D1E9-62C208C76852}"/>
            </a:extLst>
          </a:blip>
          <a:stretch>
            <a:fillRect/>
          </a:stretch>
        </p:blipFill>
        <p:spPr>
          <a:xfrm>
            <a:off x="569138" y="2265376"/>
            <a:ext cx="3486150" cy="9525"/>
          </a:xfrm>
          <a:prstGeom prst="rect">
            <a:avLst/>
          </a:prstGeom>
        </p:spPr>
      </p:pic>
      <p:sp>
        <p:nvSpPr>
          <p:cNvPr id="1058" name="TextBox1058"/>
          <p:cNvSpPr txBox="1"/>
          <p:nvPr/>
        </p:nvSpPr>
        <p:spPr>
          <a:xfrm>
            <a:off x="196788" y="2397901"/>
            <a:ext cx="42164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60717" marR="0" indent="-1160717" eaLnBrk="0">
              <a:lnSpc>
                <a:spcPct val="102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shows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OLS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</a:t>
            </a:r>
            <a:r>
              <a:rPr lang="en-US" altLang="zh-CN" sz="5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level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cross-sectional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data.</a:t>
            </a:r>
            <a:r>
              <a:rPr lang="en-US" altLang="zh-CN" sz="5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Standard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errors</a:t>
            </a:r>
            <a:r>
              <a:rPr lang="en-US" altLang="zh-CN" sz="5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reported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parentheses.</a:t>
            </a:r>
            <a:r>
              <a:rPr lang="en-US" altLang="zh-CN" sz="5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*,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**,</a:t>
            </a:r>
            <a:r>
              <a:rPr lang="en-US" altLang="zh-CN" sz="550" kern="0" spc="2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denote</a:t>
            </a:r>
            <a:r>
              <a:rPr lang="en-US" altLang="zh-CN" sz="5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5%,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1%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0.1%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confidence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levels,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respectively.</a:t>
            </a:r>
          </a:p>
        </p:txBody>
      </p:sp>
      <p:pic>
        <p:nvPicPr>
          <p:cNvPr id="1059" name="C44BDAC7-035A-4F2C-9C7B-6EF193C4BCE0"/>
          <p:cNvPicPr>
            <a:picLocks noChangeAspect="1"/>
          </p:cNvPicPr>
          <p:nvPr/>
        </p:nvPicPr>
        <p:blipFill>
          <a:blip r:embed="rId26" cstate="print">
            <a:extLst>
              <a:ext uri="{07696B13-3FC8-4C8B-4589-EFB916BB88B0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1060" name="CF655ED2-5D87-43C9-E806-004217AF7106"/>
          <p:cNvPicPr>
            <a:picLocks noChangeAspect="1"/>
          </p:cNvPicPr>
          <p:nvPr/>
        </p:nvPicPr>
        <p:blipFill>
          <a:blip r:embed="rId27" cstate="print">
            <a:extLst>
              <a:ext uri="{0C1E565E-F4FE-46AD-8082-D61F8C3A0FB5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1061" name="0177AA0D-9043-4A61-CCD0-088EE0B9F019"/>
          <p:cNvPicPr>
            <a:picLocks noChangeAspect="1"/>
          </p:cNvPicPr>
          <p:nvPr/>
        </p:nvPicPr>
        <p:blipFill>
          <a:blip r:embed="rId28" cstate="print">
            <a:extLst>
              <a:ext uri="{CAA0B807-96DE-4CD6-9C78-048F911882C0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1062" name="444241DF-285C-49BB-3D95-AAD7725B82FA"/>
          <p:cNvPicPr>
            <a:picLocks noChangeAspect="1"/>
          </p:cNvPicPr>
          <p:nvPr/>
        </p:nvPicPr>
        <p:blipFill>
          <a:blip r:embed="rId29" cstate="print">
            <a:extLst>
              <a:ext uri="{68807E52-6DCA-4BF9-E54C-A2D055A7791B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1063" name="TextBox1063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28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13/20</a:t>
            </a:r>
          </a:p>
        </p:txBody>
      </p:sp>
      <p:pic>
        <p:nvPicPr>
          <p:cNvPr id="1064" name="29E26F05-5CFC-462B-1ABD-9ACEA3F0A295"/>
          <p:cNvPicPr>
            <a:picLocks noChangeAspect="1"/>
          </p:cNvPicPr>
          <p:nvPr/>
        </p:nvPicPr>
        <p:blipFill>
          <a:blip r:embed="rId30" cstate="print">
            <a:extLst>
              <a:ext uri="{FAB81131-D5FD-4CA3-15C0-B79678F216D8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1065" name="6D1C85A4-E6ED-4301-3801-BBCA0FCDA2B4"/>
          <p:cNvPicPr>
            <a:picLocks noChangeAspect="1"/>
          </p:cNvPicPr>
          <p:nvPr/>
        </p:nvPicPr>
        <p:blipFill>
          <a:blip r:embed="rId29" cstate="print">
            <a:extLst>
              <a:ext uri="{7DAB6C5B-4916-4BBF-7DFC-EA33CA0DDDEC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1066" name="B4370A4A-14A2-4137-F911-580E23484DC6"/>
          <p:cNvPicPr>
            <a:picLocks noChangeAspect="1"/>
          </p:cNvPicPr>
          <p:nvPr/>
        </p:nvPicPr>
        <p:blipFill>
          <a:blip r:embed="rId31" cstate="print">
            <a:extLst>
              <a:ext uri="{E93F8EBC-14C4-45D1-F4EE-5447F0B45EB9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1067" name="747B51AA-0AD7-41E5-AFE6-A9E1C027D0C3"/>
          <p:cNvPicPr>
            <a:picLocks noChangeAspect="1"/>
          </p:cNvPicPr>
          <p:nvPr/>
        </p:nvPicPr>
        <p:blipFill>
          <a:blip r:embed="rId32" cstate="print">
            <a:extLst>
              <a:ext uri="{B5B9D519-2C57-4C1B-7424-822186ECB3C7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1068" name="A7058970-C4A5-4543-F7BB-1E6817C937EF"/>
          <p:cNvPicPr>
            <a:picLocks noChangeAspect="1"/>
          </p:cNvPicPr>
          <p:nvPr/>
        </p:nvPicPr>
        <p:blipFill>
          <a:blip r:embed="rId31" cstate="print">
            <a:extLst>
              <a:ext uri="{941B4E78-EF1F-4599-6C56-5E1EAA595EB2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1069" name="05A502E3-12DA-43BA-1469-CB09324F4B82"/>
          <p:cNvPicPr>
            <a:picLocks noChangeAspect="1"/>
          </p:cNvPicPr>
          <p:nvPr/>
        </p:nvPicPr>
        <p:blipFill>
          <a:blip r:embed="rId31" cstate="print">
            <a:extLst>
              <a:ext uri="{C629BD35-184E-4A00-717B-F727F6082B57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1070" name="07270189-B463-4E68-CF08-792573F15F28"/>
          <p:cNvPicPr>
            <a:picLocks noChangeAspect="1"/>
          </p:cNvPicPr>
          <p:nvPr/>
        </p:nvPicPr>
        <p:blipFill>
          <a:blip r:embed="rId32" cstate="print">
            <a:extLst>
              <a:ext uri="{04FB71CA-1151-4940-28E0-BCDA131C2785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1071" name="6CF5F10B-C0F8-4F18-3BBA-D1B1D155C893"/>
          <p:cNvPicPr>
            <a:picLocks noChangeAspect="1"/>
          </p:cNvPicPr>
          <p:nvPr/>
        </p:nvPicPr>
        <p:blipFill>
          <a:blip r:embed="rId31" cstate="print">
            <a:extLst>
              <a:ext uri="{7BB54BEE-6043-486F-A14B-A9FA9BFFDDD1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1072" name="CCD26480-4F35-4831-1B22-1DF475C1AABB"/>
          <p:cNvPicPr>
            <a:picLocks noChangeAspect="1"/>
          </p:cNvPicPr>
          <p:nvPr/>
        </p:nvPicPr>
        <p:blipFill>
          <a:blip r:embed="rId33" cstate="print">
            <a:extLst>
              <a:ext uri="{565D8422-4E9B-46F5-AC16-21C9000B4217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1073" name="A922C021-BC07-49BA-E7AB-62C49117BC42"/>
          <p:cNvPicPr>
            <a:picLocks noChangeAspect="1"/>
          </p:cNvPicPr>
          <p:nvPr/>
        </p:nvPicPr>
        <p:blipFill>
          <a:blip r:embed="rId31" cstate="print">
            <a:extLst>
              <a:ext uri="{5A735E36-66DD-4A0C-5601-88BB39D8A273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1074" name="6D863EFB-3E9D-4A10-269F-1D9A91A12D3A"/>
          <p:cNvPicPr>
            <a:picLocks noChangeAspect="1"/>
          </p:cNvPicPr>
          <p:nvPr/>
        </p:nvPicPr>
        <p:blipFill>
          <a:blip r:embed="rId31" cstate="print">
            <a:extLst>
              <a:ext uri="{BAED8067-4864-40C2-18E7-AA3982FB8D71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1075" name="60E2008E-3D40-4FB4-BBCE-A527BE662422"/>
          <p:cNvPicPr>
            <a:picLocks noChangeAspect="1"/>
          </p:cNvPicPr>
          <p:nvPr/>
        </p:nvPicPr>
        <p:blipFill>
          <a:blip r:embed="rId31" cstate="print">
            <a:extLst>
              <a:ext uri="{3A26696E-B3C1-4EC7-1C04-C36BCC15FD19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1076" name="061E6138-8032-44A5-BB2B-D183CB05CD6C"/>
          <p:cNvPicPr>
            <a:picLocks noChangeAspect="1"/>
          </p:cNvPicPr>
          <p:nvPr/>
        </p:nvPicPr>
        <p:blipFill>
          <a:blip r:embed="rId32" cstate="print">
            <a:extLst>
              <a:ext uri="{57934879-53BC-4099-0AFF-BF1886BF1C56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1077" name="B67454E4-CEF2-4D48-0F76-089B153F3687"/>
          <p:cNvPicPr>
            <a:picLocks noChangeAspect="1"/>
          </p:cNvPicPr>
          <p:nvPr/>
        </p:nvPicPr>
        <p:blipFill>
          <a:blip r:embed="rId31" cstate="print">
            <a:extLst>
              <a:ext uri="{4EE59C49-21BD-4108-D746-6F1A89D14A24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1078" name="D5FB75F6-95A9-46B6-ABA5-0CB258BC15FB"/>
          <p:cNvPicPr>
            <a:picLocks noChangeAspect="1"/>
          </p:cNvPicPr>
          <p:nvPr/>
        </p:nvPicPr>
        <p:blipFill>
          <a:blip r:embed="rId31" cstate="print">
            <a:extLst>
              <a:ext uri="{791F3A40-4523-404C-7AF5-410F94A42BB5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1079" name="DC42F0C7-3B59-4D72-E149-3F4345BBC0EC"/>
          <p:cNvPicPr>
            <a:picLocks noChangeAspect="1"/>
          </p:cNvPicPr>
          <p:nvPr/>
        </p:nvPicPr>
        <p:blipFill>
          <a:blip r:embed="rId34" cstate="print">
            <a:extLst>
              <a:ext uri="{A3478E51-3244-4C9D-9A32-B93D6303E2BB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1080" name="724D83EF-9B85-41F9-E3B2-89812AB36083"/>
          <p:cNvPicPr>
            <a:picLocks noChangeAspect="1"/>
          </p:cNvPicPr>
          <p:nvPr/>
        </p:nvPicPr>
        <p:blipFill>
          <a:blip r:embed="rId35" cstate="print">
            <a:extLst>
              <a:ext uri="{41FA4CC5-2EEA-4000-C767-E3E9A1A39A88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1081" name="73AAB4E8-6500-4451-6FDD-F812045C153D"/>
          <p:cNvPicPr>
            <a:picLocks noChangeAspect="1"/>
          </p:cNvPicPr>
          <p:nvPr/>
        </p:nvPicPr>
        <p:blipFill>
          <a:blip r:embed="rId36" cstate="print">
            <a:extLst>
              <a:ext uri="{01888EAD-2E77-4AEC-5909-FF341697C906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1082" name="C49E9D1B-F8E0-469F-F8D2-F6FA3BFF2F3C"/>
          <p:cNvPicPr>
            <a:picLocks noChangeAspect="1"/>
          </p:cNvPicPr>
          <p:nvPr/>
        </p:nvPicPr>
        <p:blipFill>
          <a:blip r:embed="rId29" cstate="print">
            <a:extLst>
              <a:ext uri="{DAC138C1-2B01-4B10-706A-C43C1A4CC3B6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1083" name="5B62291A-0220-433A-229F-E5640159FD93"/>
          <p:cNvPicPr>
            <a:picLocks noChangeAspect="1"/>
          </p:cNvPicPr>
          <p:nvPr/>
        </p:nvPicPr>
        <p:blipFill>
          <a:blip r:embed="rId36" cstate="print">
            <a:extLst>
              <a:ext uri="{67EE1C5D-4507-4210-185D-AE1E3749E67A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96CDAE3F-D481-4057-3836-0B5C92780F9B}"/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4" name="F7F478D9-E031-484B-0E20-54D347D8690E"/>
          <p:cNvPicPr>
            <a:picLocks noChangeAspect="1"/>
          </p:cNvPicPr>
          <p:nvPr/>
        </p:nvPicPr>
        <p:blipFill>
          <a:blip r:embed="rId2" cstate="print">
            <a:extLst>
              <a:ext uri="{63DF6C59-7C88-4181-3B0B-8EE4A83E7BBF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085" name="EA1723A5-E1F2-48E8-4CD0-304D361AE809"/>
          <p:cNvPicPr>
            <a:picLocks noChangeAspect="1"/>
          </p:cNvPicPr>
          <p:nvPr/>
        </p:nvPicPr>
        <p:blipFill>
          <a:blip r:embed="rId3" cstate="print">
            <a:extLst>
              <a:ext uri="{3EB08F77-02B9-42EE-F749-6FDF6974EEA0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1086" name="3278090F-3952-42AE-7294-3A9B1BE263B6"/>
          <p:cNvPicPr>
            <a:picLocks noChangeAspect="1"/>
          </p:cNvPicPr>
          <p:nvPr/>
        </p:nvPicPr>
        <p:blipFill>
          <a:blip r:embed="rId4" cstate="print">
            <a:extLst>
              <a:ext uri="{E302EADF-6A28-411A-6A80-E9B059689766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1087" name="A1A75E79-44B0-450A-599F-4ED4E4CA3F87"/>
          <p:cNvPicPr>
            <a:picLocks noChangeAspect="1"/>
          </p:cNvPicPr>
          <p:nvPr/>
        </p:nvPicPr>
        <p:blipFill>
          <a:blip r:embed="rId5" cstate="print">
            <a:extLst>
              <a:ext uri="{73C30F07-61F2-40C4-4E33-73F9B002BD55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1088" name="B5FDD691-9B81-4F8D-0E2B-9CE5E44FE111"/>
          <p:cNvPicPr>
            <a:picLocks noChangeAspect="1"/>
          </p:cNvPicPr>
          <p:nvPr/>
        </p:nvPicPr>
        <p:blipFill>
          <a:blip r:embed="rId6" cstate="print">
            <a:extLst>
              <a:ext uri="{C84E6B76-F428-4AE1-042B-6CED38E9EDA9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1089" name="7ED38C93-A9BA-4936-F47D-CEAF88E37C85"/>
          <p:cNvPicPr>
            <a:picLocks noChangeAspect="1"/>
          </p:cNvPicPr>
          <p:nvPr/>
        </p:nvPicPr>
        <p:blipFill>
          <a:blip r:embed="rId7" cstate="print">
            <a:extLst>
              <a:ext uri="{2452E1F9-9ADC-4EA3-312D-24878F2E1FD3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1090" name="60344966-0762-4978-336C-0DF51FBBB0B4"/>
          <p:cNvPicPr>
            <a:picLocks noChangeAspect="1"/>
          </p:cNvPicPr>
          <p:nvPr/>
        </p:nvPicPr>
        <p:blipFill>
          <a:blip r:embed="rId8" cstate="print">
            <a:extLst>
              <a:ext uri="{75D8F5F9-C00C-45B7-C38B-B794C0C30D46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1091" name="DC1435CD-4C54-407F-DDA3-92A823FE9889"/>
          <p:cNvPicPr>
            <a:picLocks noChangeAspect="1"/>
          </p:cNvPicPr>
          <p:nvPr/>
        </p:nvPicPr>
        <p:blipFill>
          <a:blip r:embed="rId9" cstate="print">
            <a:extLst>
              <a:ext uri="{80653C12-C5B0-4F9B-5F1D-22A496AF4971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1092" name="8830626B-9808-4A71-3AAA-9F5CE282A554"/>
          <p:cNvPicPr>
            <a:picLocks noChangeAspect="1"/>
          </p:cNvPicPr>
          <p:nvPr/>
        </p:nvPicPr>
        <p:blipFill>
          <a:blip r:embed="rId10" cstate="print">
            <a:extLst>
              <a:ext uri="{2BC3D7C7-68B8-4AEA-D6DC-34DD64F44155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1093" name="1D13923F-9DED-4601-EFD5-68F7446E2E52"/>
          <p:cNvPicPr>
            <a:picLocks noChangeAspect="1"/>
          </p:cNvPicPr>
          <p:nvPr/>
        </p:nvPicPr>
        <p:blipFill>
          <a:blip r:embed="rId11" cstate="print">
            <a:extLst>
              <a:ext uri="{4EE8154D-E2CA-4DCB-93FF-0987ECFD8609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1094" name="8E4D0580-C397-409E-08AD-8435847B1F9B"/>
          <p:cNvPicPr>
            <a:picLocks noChangeAspect="1"/>
          </p:cNvPicPr>
          <p:nvPr/>
        </p:nvPicPr>
        <p:blipFill>
          <a:blip r:embed="rId12" cstate="print">
            <a:extLst>
              <a:ext uri="{ABE38792-2F23-4391-3C20-FB33DABE4BDB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1095" name="F94CD947-9FDF-4E89-8F41-F804E2893EDD"/>
          <p:cNvPicPr>
            <a:picLocks noChangeAspect="1"/>
          </p:cNvPicPr>
          <p:nvPr/>
        </p:nvPicPr>
        <p:blipFill>
          <a:blip r:embed="rId13" cstate="print">
            <a:extLst>
              <a:ext uri="{60A3A9C2-38BF-40E5-A321-0FE74EAD49DD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1096" name="F6B4E7EB-36CE-4178-C066-A368D945598A"/>
          <p:cNvPicPr>
            <a:picLocks noChangeAspect="1"/>
          </p:cNvPicPr>
          <p:nvPr/>
        </p:nvPicPr>
        <p:blipFill>
          <a:blip r:embed="rId14" cstate="print">
            <a:extLst>
              <a:ext uri="{B595BC83-004D-45DF-2A26-FAB622F36560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1097" name="82D676B6-B564-41A1-A130-33DB62E1B823"/>
          <p:cNvPicPr>
            <a:picLocks noChangeAspect="1"/>
          </p:cNvPicPr>
          <p:nvPr/>
        </p:nvPicPr>
        <p:blipFill>
          <a:blip r:embed="rId15" cstate="print">
            <a:extLst>
              <a:ext uri="{F14F0D33-8F74-4C9B-4257-5493100D921F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1098" name="2B42D55E-79B4-4F39-CCCB-F255AE0A59C0"/>
          <p:cNvPicPr>
            <a:picLocks noChangeAspect="1"/>
          </p:cNvPicPr>
          <p:nvPr/>
        </p:nvPicPr>
        <p:blipFill>
          <a:blip r:embed="rId16" cstate="print">
            <a:extLst>
              <a:ext uri="{2B49F2B2-734E-4F96-8872-0256CF97C051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1099" name="3C3B9D7B-24FD-4B66-8EF2-3D7793BFAE1F"/>
          <p:cNvPicPr>
            <a:picLocks noChangeAspect="1"/>
          </p:cNvPicPr>
          <p:nvPr/>
        </p:nvPicPr>
        <p:blipFill>
          <a:blip r:embed="rId17" cstate="print">
            <a:extLst>
              <a:ext uri="{12A2F7CF-E9DC-4A81-B5B2-9D6263FFD193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1100" name="FCEDCD1A-24F5-479E-0672-A31D40DBFF9A"/>
          <p:cNvPicPr>
            <a:picLocks noChangeAspect="1"/>
          </p:cNvPicPr>
          <p:nvPr/>
        </p:nvPicPr>
        <p:blipFill>
          <a:blip r:embed="rId18" cstate="print">
            <a:extLst>
              <a:ext uri="{F0E5CE84-9A81-40CE-1FC6-9A67E508013A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1101" name="3458BF7D-5279-4A94-E460-C34A314DE16D"/>
          <p:cNvPicPr>
            <a:picLocks noChangeAspect="1"/>
          </p:cNvPicPr>
          <p:nvPr/>
        </p:nvPicPr>
        <p:blipFill>
          <a:blip r:embed="rId19" cstate="print">
            <a:extLst>
              <a:ext uri="{A4E7BE3E-F545-4F4E-7493-69BE20110EFB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1102" name="35F729B3-299D-41BE-24DC-C19BD2413350"/>
          <p:cNvPicPr>
            <a:picLocks noChangeAspect="1"/>
          </p:cNvPicPr>
          <p:nvPr/>
        </p:nvPicPr>
        <p:blipFill>
          <a:blip r:embed="rId20" cstate="print">
            <a:extLst>
              <a:ext uri="{543660B4-2295-4EBD-FC26-E3CD7DC2D1E3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1103" name="6F0C42BC-5A0B-402E-8648-63A579AB2303"/>
          <p:cNvPicPr>
            <a:picLocks noChangeAspect="1"/>
          </p:cNvPicPr>
          <p:nvPr/>
        </p:nvPicPr>
        <p:blipFill>
          <a:blip r:embed="rId21" cstate="print">
            <a:extLst>
              <a:ext uri="{11B72FD8-0D81-42B0-31AC-17151627E60E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sp>
        <p:nvSpPr>
          <p:cNvPr id="1104" name="TextBox1104"/>
          <p:cNvSpPr txBox="1"/>
          <p:nvPr/>
        </p:nvSpPr>
        <p:spPr>
          <a:xfrm>
            <a:off x="754674" y="599802"/>
            <a:ext cx="31496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7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</a:t>
            </a:r>
            <a:r>
              <a:rPr lang="en-US" altLang="zh-CN" sz="5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3:</a:t>
            </a:r>
            <a:r>
              <a:rPr lang="en-US" altLang="zh-CN" sz="550" kern="0" spc="2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550" kern="0" spc="3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increase</a:t>
            </a:r>
            <a:r>
              <a:rPr lang="en-US" altLang="zh-CN" sz="550" kern="0" spc="1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during</a:t>
            </a:r>
            <a:r>
              <a:rPr lang="en-US" altLang="zh-CN" sz="550" kern="0" spc="2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COVID-19</a:t>
            </a:r>
            <a:r>
              <a:rPr lang="en-US" altLang="zh-CN" sz="550" kern="0" spc="3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pandemic,</a:t>
            </a:r>
            <a:r>
              <a:rPr lang="en-US" altLang="zh-CN" sz="550" kern="0" spc="2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emerging</a:t>
            </a:r>
            <a:r>
              <a:rPr lang="en-US" altLang="zh-CN" sz="550" kern="0" spc="2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vs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advanced</a:t>
            </a:r>
            <a:r>
              <a:rPr lang="en-US" altLang="zh-CN" sz="5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economies</a:t>
            </a:r>
          </a:p>
        </p:txBody>
      </p:sp>
      <p:pic>
        <p:nvPicPr>
          <p:cNvPr id="1105" name="841660A9-9658-4641-48E5-E70E32FDEBF6"/>
          <p:cNvPicPr>
            <a:picLocks noChangeAspect="1"/>
          </p:cNvPicPr>
          <p:nvPr/>
        </p:nvPicPr>
        <p:blipFill>
          <a:blip r:embed="rId22" cstate="print">
            <a:extLst>
              <a:ext uri="{C21F3C63-B4FE-40A1-5106-1968879933F1}"/>
            </a:extLst>
          </a:blip>
          <a:stretch>
            <a:fillRect/>
          </a:stretch>
        </p:blipFill>
        <p:spPr>
          <a:xfrm>
            <a:off x="136017" y="865200"/>
            <a:ext cx="4476750" cy="47625"/>
          </a:xfrm>
          <a:prstGeom prst="rect">
            <a:avLst/>
          </a:prstGeom>
        </p:spPr>
      </p:pic>
      <p:sp>
        <p:nvSpPr>
          <p:cNvPr id="1106" name="TextBox1106"/>
          <p:cNvSpPr txBox="1"/>
          <p:nvPr/>
        </p:nvSpPr>
        <p:spPr>
          <a:xfrm>
            <a:off x="4140839" y="908698"/>
            <a:ext cx="2540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EM(5)</a:t>
            </a:r>
          </a:p>
        </p:txBody>
      </p:sp>
      <p:sp>
        <p:nvSpPr>
          <p:cNvPr id="1107" name="TextBox1107"/>
          <p:cNvSpPr txBox="1"/>
          <p:nvPr/>
        </p:nvSpPr>
        <p:spPr>
          <a:xfrm>
            <a:off x="3777887" y="908698"/>
            <a:ext cx="2413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AE(4)</a:t>
            </a:r>
          </a:p>
        </p:txBody>
      </p:sp>
      <p:sp>
        <p:nvSpPr>
          <p:cNvPr id="1108" name="TextBox1108"/>
          <p:cNvSpPr txBox="1"/>
          <p:nvPr/>
        </p:nvSpPr>
        <p:spPr>
          <a:xfrm>
            <a:off x="3366804" y="908698"/>
            <a:ext cx="2540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EM(4)</a:t>
            </a:r>
          </a:p>
        </p:txBody>
      </p:sp>
      <p:sp>
        <p:nvSpPr>
          <p:cNvPr id="1109" name="TextBox1109"/>
          <p:cNvSpPr txBox="1"/>
          <p:nvPr/>
        </p:nvSpPr>
        <p:spPr>
          <a:xfrm>
            <a:off x="3003852" y="908698"/>
            <a:ext cx="2413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AE(3)</a:t>
            </a:r>
          </a:p>
        </p:txBody>
      </p:sp>
      <p:sp>
        <p:nvSpPr>
          <p:cNvPr id="1110" name="TextBox1110"/>
          <p:cNvSpPr txBox="1"/>
          <p:nvPr/>
        </p:nvSpPr>
        <p:spPr>
          <a:xfrm>
            <a:off x="2592845" y="908698"/>
            <a:ext cx="2540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EM(3)</a:t>
            </a:r>
          </a:p>
        </p:txBody>
      </p:sp>
      <p:sp>
        <p:nvSpPr>
          <p:cNvPr id="1111" name="TextBox1111"/>
          <p:cNvSpPr txBox="1"/>
          <p:nvPr/>
        </p:nvSpPr>
        <p:spPr>
          <a:xfrm>
            <a:off x="2229817" y="908698"/>
            <a:ext cx="2413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AE(2)</a:t>
            </a:r>
          </a:p>
        </p:txBody>
      </p:sp>
      <p:sp>
        <p:nvSpPr>
          <p:cNvPr id="1112" name="TextBox1112"/>
          <p:cNvSpPr txBox="1"/>
          <p:nvPr/>
        </p:nvSpPr>
        <p:spPr>
          <a:xfrm>
            <a:off x="1818811" y="908698"/>
            <a:ext cx="2540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EM(2)</a:t>
            </a:r>
          </a:p>
        </p:txBody>
      </p:sp>
      <p:sp>
        <p:nvSpPr>
          <p:cNvPr id="1113" name="TextBox1113"/>
          <p:cNvSpPr txBox="1"/>
          <p:nvPr/>
        </p:nvSpPr>
        <p:spPr>
          <a:xfrm>
            <a:off x="1455859" y="908698"/>
            <a:ext cx="2413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AE(1)</a:t>
            </a:r>
          </a:p>
        </p:txBody>
      </p:sp>
      <p:sp>
        <p:nvSpPr>
          <p:cNvPr id="1114" name="TextBox1114"/>
          <p:cNvSpPr txBox="1"/>
          <p:nvPr/>
        </p:nvSpPr>
        <p:spPr>
          <a:xfrm>
            <a:off x="1044776" y="908698"/>
            <a:ext cx="254000" cy="88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EM(1)</a:t>
            </a:r>
          </a:p>
        </p:txBody>
      </p:sp>
      <p:pic>
        <p:nvPicPr>
          <p:cNvPr id="1115" name="1B770F6A-5127-4F56-CA8A-E19515C0EACD"/>
          <p:cNvPicPr>
            <a:picLocks noChangeAspect="1"/>
          </p:cNvPicPr>
          <p:nvPr/>
        </p:nvPicPr>
        <p:blipFill>
          <a:blip r:embed="rId23" cstate="print">
            <a:extLst>
              <a:ext uri="{DA5985B9-6D48-4EE2-4DB9-A394B8E309D9}"/>
            </a:extLst>
          </a:blip>
          <a:stretch>
            <a:fillRect/>
          </a:stretch>
        </p:blipFill>
        <p:spPr>
          <a:xfrm>
            <a:off x="136017" y="989025"/>
            <a:ext cx="4476750" cy="38100"/>
          </a:xfrm>
          <a:prstGeom prst="rect">
            <a:avLst/>
          </a:prstGeom>
        </p:spPr>
      </p:pic>
      <p:sp>
        <p:nvSpPr>
          <p:cNvPr id="1116" name="TextBox1116"/>
          <p:cNvSpPr txBox="1"/>
          <p:nvPr/>
        </p:nvSpPr>
        <p:spPr>
          <a:xfrm>
            <a:off x="1043789" y="1027634"/>
            <a:ext cx="2667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2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1.83***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(0.51)</a:t>
            </a:r>
          </a:p>
        </p:txBody>
      </p:sp>
      <p:sp>
        <p:nvSpPr>
          <p:cNvPr id="1117" name="TextBox1117"/>
          <p:cNvSpPr txBox="1"/>
          <p:nvPr/>
        </p:nvSpPr>
        <p:spPr>
          <a:xfrm>
            <a:off x="1456443" y="1027634"/>
            <a:ext cx="2032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40" marR="0" indent="-3440" eaLnBrk="0">
              <a:lnSpc>
                <a:spcPct val="102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0.08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(0.44)</a:t>
            </a:r>
          </a:p>
        </p:txBody>
      </p:sp>
      <p:sp>
        <p:nvSpPr>
          <p:cNvPr id="1118" name="TextBox1118"/>
          <p:cNvSpPr txBox="1"/>
          <p:nvPr/>
        </p:nvSpPr>
        <p:spPr>
          <a:xfrm>
            <a:off x="1814233" y="1027634"/>
            <a:ext cx="266700" cy="342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6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1.89***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(0.51)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0.09</a:t>
            </a:r>
            <a:r>
              <a:rPr lang="en-US" altLang="zh-CN" sz="550" kern="0" spc="8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(0.09)</a:t>
            </a:r>
          </a:p>
        </p:txBody>
      </p:sp>
      <p:sp>
        <p:nvSpPr>
          <p:cNvPr id="1119" name="TextBox1119"/>
          <p:cNvSpPr txBox="1"/>
          <p:nvPr/>
        </p:nvSpPr>
        <p:spPr>
          <a:xfrm>
            <a:off x="2228124" y="1027634"/>
            <a:ext cx="215900" cy="342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02" marR="0" indent="-2202" eaLnBrk="0">
              <a:lnSpc>
                <a:spcPct val="106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-0.16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(0.44)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0.27*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(0.12)</a:t>
            </a:r>
          </a:p>
        </p:txBody>
      </p:sp>
      <p:sp>
        <p:nvSpPr>
          <p:cNvPr id="1120" name="TextBox1120"/>
          <p:cNvSpPr txBox="1"/>
          <p:nvPr/>
        </p:nvSpPr>
        <p:spPr>
          <a:xfrm>
            <a:off x="2586445" y="1027634"/>
            <a:ext cx="266700" cy="520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7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2.06***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(0.53)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0.09</a:t>
            </a:r>
            <a:r>
              <a:rPr lang="en-US" altLang="zh-CN" sz="550" kern="0" spc="8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(0.09)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-0.15</a:t>
            </a:r>
            <a:r>
              <a:rPr lang="en-US" altLang="zh-CN" sz="550" kern="0" spc="7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(0.11)</a:t>
            </a:r>
          </a:p>
        </p:txBody>
      </p:sp>
      <p:sp>
        <p:nvSpPr>
          <p:cNvPr id="1121" name="TextBox1121"/>
          <p:cNvSpPr txBox="1"/>
          <p:nvPr/>
        </p:nvSpPr>
        <p:spPr>
          <a:xfrm>
            <a:off x="3002082" y="1027634"/>
            <a:ext cx="215900" cy="520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6" marR="0" indent="-456" eaLnBrk="0">
              <a:lnSpc>
                <a:spcPct val="107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-0.19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(0.45)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0.26*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(0.12)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-0.06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(0.14)</a:t>
            </a:r>
          </a:p>
        </p:txBody>
      </p:sp>
      <p:sp>
        <p:nvSpPr>
          <p:cNvPr id="1122" name="TextBox1122"/>
          <p:cNvSpPr txBox="1"/>
          <p:nvPr/>
        </p:nvSpPr>
        <p:spPr>
          <a:xfrm>
            <a:off x="219627" y="1027634"/>
            <a:ext cx="673100" cy="787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09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Macrofin</a:t>
            </a:r>
          </a:p>
          <a:p>
            <a:pPr marL="2278" marR="0" indent="0" eaLnBrk="0">
              <a:lnSpc>
                <a:spcPct val="95000"/>
              </a:lnSpc>
              <a:spcBef>
                <a:spcPts val="794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Public</a:t>
            </a:r>
            <a:r>
              <a:rPr lang="en-US" altLang="zh-CN" sz="5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</a:t>
            </a:r>
          </a:p>
          <a:p>
            <a:pPr marL="2277" marR="0" indent="0" eaLnBrk="0">
              <a:lnSpc>
                <a:spcPct val="95000"/>
              </a:lnSpc>
              <a:spcBef>
                <a:spcPts val="793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5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cut</a:t>
            </a:r>
          </a:p>
          <a:p>
            <a:pPr marL="0" marR="0" indent="0" eaLnBrk="0">
              <a:lnSpc>
                <a:spcPct val="95000"/>
              </a:lnSpc>
              <a:spcBef>
                <a:spcPts val="792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CDS</a:t>
            </a:r>
          </a:p>
          <a:p>
            <a:pPr marL="2809" marR="0" indent="0" eaLnBrk="0">
              <a:lnSpc>
                <a:spcPct val="95000"/>
              </a:lnSpc>
              <a:spcBef>
                <a:spcPts val="796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Muslim</a:t>
            </a:r>
          </a:p>
        </p:txBody>
      </p:sp>
      <p:sp>
        <p:nvSpPr>
          <p:cNvPr id="1123" name="TextBox1123"/>
          <p:cNvSpPr txBox="1"/>
          <p:nvPr/>
        </p:nvSpPr>
        <p:spPr>
          <a:xfrm>
            <a:off x="3362226" y="1027634"/>
            <a:ext cx="266700" cy="698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8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2.19***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(0.54)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0.13</a:t>
            </a:r>
            <a:r>
              <a:rPr lang="en-US" altLang="zh-CN" sz="550" kern="0" spc="8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(0.14)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0.007</a:t>
            </a:r>
            <a:r>
              <a:rPr lang="en-US" altLang="zh-CN" sz="550" kern="0" spc="6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(0.10)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0.005*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(0.001)</a:t>
            </a:r>
          </a:p>
        </p:txBody>
      </p:sp>
      <p:sp>
        <p:nvSpPr>
          <p:cNvPr id="1124" name="TextBox1124"/>
          <p:cNvSpPr txBox="1"/>
          <p:nvPr/>
        </p:nvSpPr>
        <p:spPr>
          <a:xfrm>
            <a:off x="3778318" y="1027634"/>
            <a:ext cx="215900" cy="698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76" marR="0" indent="-76" eaLnBrk="0">
              <a:lnSpc>
                <a:spcPct val="108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0.05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(0.52)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0.09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(0.15)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0.12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(0.21)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0.14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(0.16)</a:t>
            </a:r>
          </a:p>
        </p:txBody>
      </p:sp>
      <p:sp>
        <p:nvSpPr>
          <p:cNvPr id="1125" name="TextBox1125"/>
          <p:cNvSpPr txBox="1"/>
          <p:nvPr/>
        </p:nvSpPr>
        <p:spPr>
          <a:xfrm>
            <a:off x="4136261" y="1027634"/>
            <a:ext cx="266700" cy="876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8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2.18***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(0.50)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0.16</a:t>
            </a:r>
            <a:r>
              <a:rPr lang="en-US" altLang="zh-CN" sz="550" kern="0" spc="8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(0.13)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0.11</a:t>
            </a:r>
            <a:r>
              <a:rPr lang="en-US" altLang="zh-CN" sz="550" kern="0" spc="8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(0.10)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0.005*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(0.002)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18.00*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(6.65)</a:t>
            </a:r>
          </a:p>
        </p:txBody>
      </p:sp>
      <p:pic>
        <p:nvPicPr>
          <p:cNvPr id="1126" name="706F09CB-44A4-4188-8F2C-D0A59DC0DE64"/>
          <p:cNvPicPr>
            <a:picLocks noChangeAspect="1"/>
          </p:cNvPicPr>
          <p:nvPr/>
        </p:nvPicPr>
        <p:blipFill>
          <a:blip r:embed="rId24" cstate="print">
            <a:extLst>
              <a:ext uri="{00CD7E5C-FDF9-431D-75E0-247B362A74D9}"/>
            </a:extLst>
          </a:blip>
          <a:stretch>
            <a:fillRect/>
          </a:stretch>
        </p:blipFill>
        <p:spPr>
          <a:xfrm>
            <a:off x="136017" y="1903425"/>
            <a:ext cx="4476750" cy="38100"/>
          </a:xfrm>
          <a:prstGeom prst="rect">
            <a:avLst/>
          </a:prstGeom>
        </p:spPr>
      </p:pic>
      <p:sp>
        <p:nvSpPr>
          <p:cNvPr id="1127" name="TextBox1127"/>
          <p:cNvSpPr txBox="1"/>
          <p:nvPr/>
        </p:nvSpPr>
        <p:spPr>
          <a:xfrm>
            <a:off x="216742" y="1943672"/>
            <a:ext cx="6731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02" marR="0" indent="-2202" eaLnBrk="0">
              <a:lnSpc>
                <a:spcPct val="102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Adjusted</a:t>
            </a:r>
            <a:r>
              <a:rPr lang="en-US" altLang="zh-CN" sz="5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R-squared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Observations</a:t>
            </a:r>
          </a:p>
          <a:p>
            <a:pPr marL="5086" marR="0" indent="0" eaLnBrk="0">
              <a:lnSpc>
                <a:spcPct val="95000"/>
              </a:lnSpc>
              <a:spcBef>
                <a:spcPts val="104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F-Statistic</a:t>
            </a:r>
          </a:p>
        </p:txBody>
      </p:sp>
      <p:sp>
        <p:nvSpPr>
          <p:cNvPr id="1128" name="TextBox1128"/>
          <p:cNvSpPr txBox="1"/>
          <p:nvPr/>
        </p:nvSpPr>
        <p:spPr>
          <a:xfrm>
            <a:off x="1454185" y="1943672"/>
            <a:ext cx="1778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82" marR="0" indent="-2182" eaLnBrk="0">
              <a:lnSpc>
                <a:spcPct val="10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-0.03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36</a:t>
            </a:r>
            <a:r>
              <a:rPr lang="en-US" altLang="zh-CN" sz="550" kern="0" spc="7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0.03</a:t>
            </a:r>
          </a:p>
        </p:txBody>
      </p:sp>
      <p:sp>
        <p:nvSpPr>
          <p:cNvPr id="1129" name="TextBox1129"/>
          <p:cNvSpPr txBox="1"/>
          <p:nvPr/>
        </p:nvSpPr>
        <p:spPr>
          <a:xfrm>
            <a:off x="3776288" y="1943672"/>
            <a:ext cx="1778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82" marR="0" indent="-2182" eaLnBrk="0">
              <a:lnSpc>
                <a:spcPct val="10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-0.14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36</a:t>
            </a:r>
            <a:r>
              <a:rPr lang="en-US" altLang="zh-CN" sz="550" kern="0" spc="7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0.27</a:t>
            </a:r>
          </a:p>
        </p:txBody>
      </p:sp>
      <p:sp>
        <p:nvSpPr>
          <p:cNvPr id="1130" name="TextBox1130"/>
          <p:cNvSpPr txBox="1"/>
          <p:nvPr/>
        </p:nvSpPr>
        <p:spPr>
          <a:xfrm>
            <a:off x="3004531" y="1943672"/>
            <a:ext cx="1524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0.06</a:t>
            </a:r>
          </a:p>
          <a:p>
            <a:pPr marL="57" marR="0" indent="0" eaLnBrk="0">
              <a:lnSpc>
                <a:spcPct val="95000"/>
              </a:lnSpc>
              <a:spcBef>
                <a:spcPts val="97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36</a:t>
            </a:r>
          </a:p>
          <a:p>
            <a:pPr marL="3701" marR="0" indent="0" eaLnBrk="0">
              <a:lnSpc>
                <a:spcPct val="95000"/>
              </a:lnSpc>
              <a:spcBef>
                <a:spcPts val="98"/>
              </a:spcBef>
            </a:pPr>
            <a:r>
              <a:rPr lang="en-US" altLang="zh-CN" sz="5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1.73</a:t>
            </a:r>
          </a:p>
        </p:txBody>
      </p:sp>
      <p:sp>
        <p:nvSpPr>
          <p:cNvPr id="1131" name="TextBox1131"/>
          <p:cNvSpPr txBox="1"/>
          <p:nvPr/>
        </p:nvSpPr>
        <p:spPr>
          <a:xfrm>
            <a:off x="2230478" y="1943672"/>
            <a:ext cx="1524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9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0.09</a:t>
            </a:r>
          </a:p>
          <a:p>
            <a:pPr marL="0" marR="0" indent="0" eaLnBrk="0">
              <a:lnSpc>
                <a:spcPct val="95000"/>
              </a:lnSpc>
              <a:spcBef>
                <a:spcPts val="97"/>
              </a:spcBef>
            </a:pPr>
            <a:r>
              <a:rPr lang="en-US" altLang="zh-CN" sz="5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36</a:t>
            </a:r>
          </a:p>
          <a:p>
            <a:pPr marL="76" marR="0" indent="0" eaLnBrk="0">
              <a:lnSpc>
                <a:spcPct val="95000"/>
              </a:lnSpc>
              <a:spcBef>
                <a:spcPts val="98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2.59</a:t>
            </a:r>
          </a:p>
        </p:txBody>
      </p:sp>
      <p:sp>
        <p:nvSpPr>
          <p:cNvPr id="1132" name="TextBox1132"/>
          <p:cNvSpPr txBox="1"/>
          <p:nvPr/>
        </p:nvSpPr>
        <p:spPr>
          <a:xfrm>
            <a:off x="4136432" y="1943672"/>
            <a:ext cx="1524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0.55</a:t>
            </a:r>
          </a:p>
          <a:p>
            <a:pPr marL="3777" marR="0" indent="0" eaLnBrk="0">
              <a:lnSpc>
                <a:spcPct val="95000"/>
              </a:lnSpc>
              <a:spcBef>
                <a:spcPts val="97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112</a:t>
            </a:r>
          </a:p>
          <a:p>
            <a:pPr marL="57" marR="0" indent="0" eaLnBrk="0">
              <a:lnSpc>
                <a:spcPct val="95000"/>
              </a:lnSpc>
              <a:spcBef>
                <a:spcPts val="98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9.92</a:t>
            </a:r>
          </a:p>
        </p:txBody>
      </p:sp>
      <p:sp>
        <p:nvSpPr>
          <p:cNvPr id="1133" name="TextBox1133"/>
          <p:cNvSpPr txBox="1"/>
          <p:nvPr/>
        </p:nvSpPr>
        <p:spPr>
          <a:xfrm>
            <a:off x="3362397" y="1943672"/>
            <a:ext cx="1524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0.46</a:t>
            </a:r>
          </a:p>
          <a:p>
            <a:pPr marL="3777" marR="0" indent="0" eaLnBrk="0">
              <a:lnSpc>
                <a:spcPct val="95000"/>
              </a:lnSpc>
              <a:spcBef>
                <a:spcPts val="97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112</a:t>
            </a:r>
          </a:p>
          <a:p>
            <a:pPr marL="57" marR="0" indent="0" eaLnBrk="0">
              <a:lnSpc>
                <a:spcPct val="95000"/>
              </a:lnSpc>
              <a:spcBef>
                <a:spcPts val="98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8.82</a:t>
            </a:r>
          </a:p>
        </p:txBody>
      </p:sp>
      <p:sp>
        <p:nvSpPr>
          <p:cNvPr id="1134" name="TextBox1134"/>
          <p:cNvSpPr txBox="1"/>
          <p:nvPr/>
        </p:nvSpPr>
        <p:spPr>
          <a:xfrm>
            <a:off x="1814328" y="1943672"/>
            <a:ext cx="1524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0.10</a:t>
            </a:r>
          </a:p>
          <a:p>
            <a:pPr marL="3700" marR="0" indent="0" eaLnBrk="0">
              <a:lnSpc>
                <a:spcPct val="95000"/>
              </a:lnSpc>
              <a:spcBef>
                <a:spcPts val="97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112</a:t>
            </a:r>
          </a:p>
          <a:p>
            <a:pPr marL="56" marR="0" indent="0" eaLnBrk="0">
              <a:lnSpc>
                <a:spcPct val="95000"/>
              </a:lnSpc>
              <a:spcBef>
                <a:spcPts val="98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7.27</a:t>
            </a:r>
          </a:p>
        </p:txBody>
      </p:sp>
      <p:sp>
        <p:nvSpPr>
          <p:cNvPr id="1135" name="TextBox1135"/>
          <p:cNvSpPr txBox="1"/>
          <p:nvPr/>
        </p:nvSpPr>
        <p:spPr>
          <a:xfrm>
            <a:off x="2588115" y="1943672"/>
            <a:ext cx="1524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7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0.11</a:t>
            </a:r>
          </a:p>
          <a:p>
            <a:pPr marL="3948" marR="0" indent="0" eaLnBrk="0">
              <a:lnSpc>
                <a:spcPct val="95000"/>
              </a:lnSpc>
              <a:spcBef>
                <a:spcPts val="97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112</a:t>
            </a:r>
          </a:p>
          <a:p>
            <a:pPr marL="0" marR="0" indent="0" eaLnBrk="0">
              <a:lnSpc>
                <a:spcPct val="95000"/>
              </a:lnSpc>
              <a:spcBef>
                <a:spcPts val="98"/>
              </a:spcBef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5.53</a:t>
            </a:r>
          </a:p>
        </p:txBody>
      </p:sp>
      <p:sp>
        <p:nvSpPr>
          <p:cNvPr id="1136" name="TextBox1136"/>
          <p:cNvSpPr txBox="1"/>
          <p:nvPr/>
        </p:nvSpPr>
        <p:spPr>
          <a:xfrm>
            <a:off x="1040293" y="1943672"/>
            <a:ext cx="190500" cy="25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5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0.10</a:t>
            </a:r>
          </a:p>
          <a:p>
            <a:pPr marL="3625" marR="0" indent="0" eaLnBrk="0">
              <a:lnSpc>
                <a:spcPct val="95000"/>
              </a:lnSpc>
              <a:spcBef>
                <a:spcPts val="97"/>
              </a:spcBef>
            </a:pPr>
            <a:r>
              <a:rPr lang="en-US" altLang="zh-CN" sz="5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112</a:t>
            </a:r>
          </a:p>
          <a:p>
            <a:pPr marL="3701" marR="0" indent="0" eaLnBrk="0">
              <a:lnSpc>
                <a:spcPct val="95000"/>
              </a:lnSpc>
              <a:spcBef>
                <a:spcPts val="98"/>
              </a:spcBef>
            </a:pPr>
            <a:r>
              <a:rPr lang="en-US" altLang="zh-CN" sz="5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13.09</a:t>
            </a:r>
          </a:p>
        </p:txBody>
      </p:sp>
      <p:pic>
        <p:nvPicPr>
          <p:cNvPr id="1137" name="4ABDBB36-0E28-4CDA-24A1-0105CFDE5201"/>
          <p:cNvPicPr>
            <a:picLocks noChangeAspect="1"/>
          </p:cNvPicPr>
          <p:nvPr/>
        </p:nvPicPr>
        <p:blipFill>
          <a:blip r:embed="rId25" cstate="print">
            <a:extLst>
              <a:ext uri="{1B427330-C5E6-4B22-62E0-39FA3A33BE87}"/>
            </a:extLst>
          </a:blip>
          <a:stretch>
            <a:fillRect/>
          </a:stretch>
        </p:blipFill>
        <p:spPr>
          <a:xfrm>
            <a:off x="136017" y="2198700"/>
            <a:ext cx="4476750" cy="19050"/>
          </a:xfrm>
          <a:prstGeom prst="rect">
            <a:avLst/>
          </a:prstGeom>
        </p:spPr>
      </p:pic>
      <p:sp>
        <p:nvSpPr>
          <p:cNvPr id="1138" name="TextBox1138"/>
          <p:cNvSpPr txBox="1"/>
          <p:nvPr/>
        </p:nvSpPr>
        <p:spPr>
          <a:xfrm>
            <a:off x="196788" y="2335899"/>
            <a:ext cx="4216400" cy="177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60717" marR="0" indent="-1160717" eaLnBrk="0">
              <a:lnSpc>
                <a:spcPct val="102000"/>
              </a:lnSpc>
            </a:pP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5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table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shows</a:t>
            </a:r>
            <a:r>
              <a:rPr lang="en-US" altLang="zh-CN" sz="5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OLS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</a:t>
            </a:r>
            <a:r>
              <a:rPr lang="en-US" altLang="zh-CN" sz="5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level</a:t>
            </a:r>
            <a:r>
              <a:rPr lang="en-US" altLang="zh-CN" sz="5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cross-sectional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data.</a:t>
            </a:r>
            <a:r>
              <a:rPr lang="en-US" altLang="zh-CN" sz="5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Standard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errors</a:t>
            </a:r>
            <a:r>
              <a:rPr lang="en-US" altLang="zh-CN" sz="5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5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reported</a:t>
            </a:r>
            <a:r>
              <a:rPr lang="en-US" altLang="zh-CN" sz="5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5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parentheses.</a:t>
            </a:r>
            <a:r>
              <a:rPr lang="en-US" altLang="zh-CN" sz="5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*,</a:t>
            </a:r>
            <a:r>
              <a:rPr lang="en-US" altLang="zh-CN" sz="550" kern="0" spc="1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**,</a:t>
            </a:r>
            <a:r>
              <a:rPr lang="en-US" altLang="zh-CN" sz="550" kern="0" spc="2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***</a:t>
            </a:r>
            <a:r>
              <a:rPr lang="en-US" altLang="zh-CN" sz="5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denote</a:t>
            </a:r>
            <a:r>
              <a:rPr lang="en-US" altLang="zh-CN" sz="5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5%,</a:t>
            </a:r>
            <a:r>
              <a:rPr lang="en-US" altLang="zh-CN" sz="5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1%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5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0.1%</a:t>
            </a:r>
            <a:r>
              <a:rPr lang="en-US" altLang="zh-CN" sz="5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confidence</a:t>
            </a:r>
            <a:r>
              <a:rPr lang="en-US" altLang="zh-CN" sz="5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levels,</a:t>
            </a:r>
            <a:r>
              <a:rPr lang="en-US" altLang="zh-CN" sz="5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respectively.</a:t>
            </a:r>
          </a:p>
        </p:txBody>
      </p:sp>
      <p:pic>
        <p:nvPicPr>
          <p:cNvPr id="1139" name="EC0D169C-160E-45AC-17A9-95D11E435742"/>
          <p:cNvPicPr>
            <a:picLocks noChangeAspect="1"/>
          </p:cNvPicPr>
          <p:nvPr/>
        </p:nvPicPr>
        <p:blipFill>
          <a:blip r:embed="rId26" cstate="print">
            <a:extLst>
              <a:ext uri="{AEFC66AE-C5BC-4E39-18C2-A6FEA52809CB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1140" name="64D8AC8A-16B1-4BDE-BD95-F03B2E5BE6CD"/>
          <p:cNvPicPr>
            <a:picLocks noChangeAspect="1"/>
          </p:cNvPicPr>
          <p:nvPr/>
        </p:nvPicPr>
        <p:blipFill>
          <a:blip r:embed="rId27" cstate="print">
            <a:extLst>
              <a:ext uri="{73E3F2F8-6914-4BA6-4369-453D420EBCE4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1141" name="78DA5389-4B33-48B4-DBD0-71B13C200CB4"/>
          <p:cNvPicPr>
            <a:picLocks noChangeAspect="1"/>
          </p:cNvPicPr>
          <p:nvPr/>
        </p:nvPicPr>
        <p:blipFill>
          <a:blip r:embed="rId28" cstate="print">
            <a:extLst>
              <a:ext uri="{29080BB2-F573-49E9-2C9B-2C927CC505D2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1142" name="5D5B13BA-0A36-4B25-12F6-9C8713B12293"/>
          <p:cNvPicPr>
            <a:picLocks noChangeAspect="1"/>
          </p:cNvPicPr>
          <p:nvPr/>
        </p:nvPicPr>
        <p:blipFill>
          <a:blip r:embed="rId29" cstate="print">
            <a:extLst>
              <a:ext uri="{78C2AE56-2501-4CCA-0C43-89A43F400B26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1143" name="TextBox1143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28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14/20</a:t>
            </a:r>
          </a:p>
        </p:txBody>
      </p:sp>
      <p:pic>
        <p:nvPicPr>
          <p:cNvPr id="1144" name="AEBAA816-E358-4AC7-30D6-F72B3189F342"/>
          <p:cNvPicPr>
            <a:picLocks noChangeAspect="1"/>
          </p:cNvPicPr>
          <p:nvPr/>
        </p:nvPicPr>
        <p:blipFill>
          <a:blip r:embed="rId30" cstate="print">
            <a:extLst>
              <a:ext uri="{B48CD7A3-2EBB-4665-3D95-2471FF897713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1145" name="F1869039-F6E0-4E83-6821-4E6DBC40EBED"/>
          <p:cNvPicPr>
            <a:picLocks noChangeAspect="1"/>
          </p:cNvPicPr>
          <p:nvPr/>
        </p:nvPicPr>
        <p:blipFill>
          <a:blip r:embed="rId29" cstate="print">
            <a:extLst>
              <a:ext uri="{232D131A-782E-4A07-EC21-97AF639F9A6C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1146" name="A62F83D4-BC5A-4F60-C011-75477103F955"/>
          <p:cNvPicPr>
            <a:picLocks noChangeAspect="1"/>
          </p:cNvPicPr>
          <p:nvPr/>
        </p:nvPicPr>
        <p:blipFill>
          <a:blip r:embed="rId31" cstate="print">
            <a:extLst>
              <a:ext uri="{78ED4862-7C7C-456A-4547-FBFA4A634D00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1147" name="63150676-6298-45BA-9B9E-C09F4A07C349"/>
          <p:cNvPicPr>
            <a:picLocks noChangeAspect="1"/>
          </p:cNvPicPr>
          <p:nvPr/>
        </p:nvPicPr>
        <p:blipFill>
          <a:blip r:embed="rId32" cstate="print">
            <a:extLst>
              <a:ext uri="{7A0BDF96-CBEA-4547-F0F0-DD5A44449552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1148" name="D98C958D-BB8F-40D6-B3E2-2148632864E6"/>
          <p:cNvPicPr>
            <a:picLocks noChangeAspect="1"/>
          </p:cNvPicPr>
          <p:nvPr/>
        </p:nvPicPr>
        <p:blipFill>
          <a:blip r:embed="rId31" cstate="print">
            <a:extLst>
              <a:ext uri="{0E8C98D5-4657-49C0-A7F4-2CCCADF4C2E8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1149" name="62584BD5-1A7A-4521-8B25-61E9C80D40EC"/>
          <p:cNvPicPr>
            <a:picLocks noChangeAspect="1"/>
          </p:cNvPicPr>
          <p:nvPr/>
        </p:nvPicPr>
        <p:blipFill>
          <a:blip r:embed="rId31" cstate="print">
            <a:extLst>
              <a:ext uri="{B43EF62A-6C28-4768-901E-03B6C914E44A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1150" name="2581AB19-AB80-4918-C307-C503DFF50FC9"/>
          <p:cNvPicPr>
            <a:picLocks noChangeAspect="1"/>
          </p:cNvPicPr>
          <p:nvPr/>
        </p:nvPicPr>
        <p:blipFill>
          <a:blip r:embed="rId32" cstate="print">
            <a:extLst>
              <a:ext uri="{53B82737-96C2-4B03-0B78-20838A98B22F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1151" name="CE9333C4-62D7-41BD-C41D-A5A639FFE914"/>
          <p:cNvPicPr>
            <a:picLocks noChangeAspect="1"/>
          </p:cNvPicPr>
          <p:nvPr/>
        </p:nvPicPr>
        <p:blipFill>
          <a:blip r:embed="rId31" cstate="print">
            <a:extLst>
              <a:ext uri="{14D537D0-F168-4939-C51E-BABB50327A7A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1152" name="DE025707-DBAB-4938-BDDC-539541E7AA22"/>
          <p:cNvPicPr>
            <a:picLocks noChangeAspect="1"/>
          </p:cNvPicPr>
          <p:nvPr/>
        </p:nvPicPr>
        <p:blipFill>
          <a:blip r:embed="rId33" cstate="print">
            <a:extLst>
              <a:ext uri="{4866AD6D-1D41-469C-C148-1D745048CCFC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1153" name="EC1F995B-A5C5-4332-8556-7CD30EE04995"/>
          <p:cNvPicPr>
            <a:picLocks noChangeAspect="1"/>
          </p:cNvPicPr>
          <p:nvPr/>
        </p:nvPicPr>
        <p:blipFill>
          <a:blip r:embed="rId31" cstate="print">
            <a:extLst>
              <a:ext uri="{291CD6D8-22FF-4888-A5F5-3C06970869F9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1154" name="35454AAC-7A75-415A-4903-89D905C33EA6"/>
          <p:cNvPicPr>
            <a:picLocks noChangeAspect="1"/>
          </p:cNvPicPr>
          <p:nvPr/>
        </p:nvPicPr>
        <p:blipFill>
          <a:blip r:embed="rId31" cstate="print">
            <a:extLst>
              <a:ext uri="{046248D2-926A-49CC-8D14-E4AABAC70177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1155" name="B84779C4-D0FA-4D10-CAA6-360BD186B2D1"/>
          <p:cNvPicPr>
            <a:picLocks noChangeAspect="1"/>
          </p:cNvPicPr>
          <p:nvPr/>
        </p:nvPicPr>
        <p:blipFill>
          <a:blip r:embed="rId31" cstate="print">
            <a:extLst>
              <a:ext uri="{1046CEDD-C40D-4B41-49E5-F846CBAD481B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1156" name="DAB53226-ADED-4D61-E63C-DB7DDDD8ADF9"/>
          <p:cNvPicPr>
            <a:picLocks noChangeAspect="1"/>
          </p:cNvPicPr>
          <p:nvPr/>
        </p:nvPicPr>
        <p:blipFill>
          <a:blip r:embed="rId32" cstate="print">
            <a:extLst>
              <a:ext uri="{3371A239-AAA4-4C2C-7751-746A0E7599A4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1157" name="645C11A6-AA39-4133-51A4-A512BC82BBEA"/>
          <p:cNvPicPr>
            <a:picLocks noChangeAspect="1"/>
          </p:cNvPicPr>
          <p:nvPr/>
        </p:nvPicPr>
        <p:blipFill>
          <a:blip r:embed="rId31" cstate="print">
            <a:extLst>
              <a:ext uri="{8843BB20-BBFE-4C01-E9B1-961BB2D68DDD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1158" name="EA54B0C3-A083-4E8D-56F7-282AA4AA01C2"/>
          <p:cNvPicPr>
            <a:picLocks noChangeAspect="1"/>
          </p:cNvPicPr>
          <p:nvPr/>
        </p:nvPicPr>
        <p:blipFill>
          <a:blip r:embed="rId31" cstate="print">
            <a:extLst>
              <a:ext uri="{96624DC0-14B8-4509-7EA5-C9956BF76CD0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1159" name="F23C271E-80C2-46A4-18EC-D417B1031339"/>
          <p:cNvPicPr>
            <a:picLocks noChangeAspect="1"/>
          </p:cNvPicPr>
          <p:nvPr/>
        </p:nvPicPr>
        <p:blipFill>
          <a:blip r:embed="rId34" cstate="print">
            <a:extLst>
              <a:ext uri="{6005C7A6-6765-4AEE-CFD9-82FA1B2C822D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1160" name="B2246A40-9FAF-45A1-36A5-FEDF63F5B2AD"/>
          <p:cNvPicPr>
            <a:picLocks noChangeAspect="1"/>
          </p:cNvPicPr>
          <p:nvPr/>
        </p:nvPicPr>
        <p:blipFill>
          <a:blip r:embed="rId35" cstate="print">
            <a:extLst>
              <a:ext uri="{9A192490-E297-468F-2E96-20F525F7D3F3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1161" name="899E5914-AC45-486E-E07B-B4A59219D424"/>
          <p:cNvPicPr>
            <a:picLocks noChangeAspect="1"/>
          </p:cNvPicPr>
          <p:nvPr/>
        </p:nvPicPr>
        <p:blipFill>
          <a:blip r:embed="rId36" cstate="print">
            <a:extLst>
              <a:ext uri="{E2766286-4E88-4D55-E966-1CC0E79E1E6F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1162" name="E7929BE1-4858-43B7-58F4-AE7512B2C3BA"/>
          <p:cNvPicPr>
            <a:picLocks noChangeAspect="1"/>
          </p:cNvPicPr>
          <p:nvPr/>
        </p:nvPicPr>
        <p:blipFill>
          <a:blip r:embed="rId29" cstate="print">
            <a:extLst>
              <a:ext uri="{3536F1D1-A486-4A1C-17C0-79A576B18D53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1163" name="4E9ACC07-7425-4BEB-8CCA-1EBE4F97B4BF"/>
          <p:cNvPicPr>
            <a:picLocks noChangeAspect="1"/>
          </p:cNvPicPr>
          <p:nvPr/>
        </p:nvPicPr>
        <p:blipFill>
          <a:blip r:embed="rId36" cstate="print">
            <a:extLst>
              <a:ext uri="{69F7699D-252B-4F9E-8BF1-1376B1839C5C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9BE3E975-675A-4A59-D0F9-F1BF3234385B}"/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4" name="6DCB9D4A-D28E-4C23-799B-436D425DD907"/>
          <p:cNvPicPr>
            <a:picLocks noChangeAspect="1"/>
          </p:cNvPicPr>
          <p:nvPr/>
        </p:nvPicPr>
        <p:blipFill>
          <a:blip r:embed="rId2" cstate="print">
            <a:extLst>
              <a:ext uri="{8E9353E6-C6E9-4B11-C8F2-291FAFE6FC35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165" name="E456AB82-FB01-475B-634F-35B3E71B423E"/>
          <p:cNvPicPr>
            <a:picLocks noChangeAspect="1"/>
          </p:cNvPicPr>
          <p:nvPr/>
        </p:nvPicPr>
        <p:blipFill>
          <a:blip r:embed="rId3" cstate="print">
            <a:extLst>
              <a:ext uri="{33490CCB-B454-4FD0-30D0-89431BCA5747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1166" name="11B1D987-D25C-4C79-5E0D-B295620092A1"/>
          <p:cNvPicPr>
            <a:picLocks noChangeAspect="1"/>
          </p:cNvPicPr>
          <p:nvPr/>
        </p:nvPicPr>
        <p:blipFill>
          <a:blip r:embed="rId4" cstate="print">
            <a:extLst>
              <a:ext uri="{5E112B8B-BD4C-47D8-3490-0639CE905BDA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1167" name="482021A1-4C8D-4E23-C034-4BCD0CFEA547"/>
          <p:cNvPicPr>
            <a:picLocks noChangeAspect="1"/>
          </p:cNvPicPr>
          <p:nvPr/>
        </p:nvPicPr>
        <p:blipFill>
          <a:blip r:embed="rId5" cstate="print">
            <a:extLst>
              <a:ext uri="{35A8F9BD-B08E-471A-11CE-43EDFFB27CE6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1168" name="3B70E1C1-B8C2-4596-E096-8F88238923B6"/>
          <p:cNvPicPr>
            <a:picLocks noChangeAspect="1"/>
          </p:cNvPicPr>
          <p:nvPr/>
        </p:nvPicPr>
        <p:blipFill>
          <a:blip r:embed="rId6" cstate="print">
            <a:extLst>
              <a:ext uri="{181B2EC4-52A4-4FE3-4EC8-8BAD2C367A06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1169" name="499D4838-B4E6-4500-EC2A-5BF3FF3547DE"/>
          <p:cNvPicPr>
            <a:picLocks noChangeAspect="1"/>
          </p:cNvPicPr>
          <p:nvPr/>
        </p:nvPicPr>
        <p:blipFill>
          <a:blip r:embed="rId7" cstate="print">
            <a:extLst>
              <a:ext uri="{B3B1316D-A094-491D-F68F-B0AE6E3DFD22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1170" name="5EEF652A-08E2-40F1-917B-75268F8577EE"/>
          <p:cNvPicPr>
            <a:picLocks noChangeAspect="1"/>
          </p:cNvPicPr>
          <p:nvPr/>
        </p:nvPicPr>
        <p:blipFill>
          <a:blip r:embed="rId8" cstate="print">
            <a:extLst>
              <a:ext uri="{E491D143-700F-4B1B-E062-E8CF6721846C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1171" name="2B4124D1-7F96-46CF-A1CF-4FDD3BDEF220"/>
          <p:cNvPicPr>
            <a:picLocks noChangeAspect="1"/>
          </p:cNvPicPr>
          <p:nvPr/>
        </p:nvPicPr>
        <p:blipFill>
          <a:blip r:embed="rId9" cstate="print">
            <a:extLst>
              <a:ext uri="{7056F305-27B8-4CD7-0E31-90864CA6C1BD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1172" name="088F0A15-CD32-4157-E455-33FFC3CC9263"/>
          <p:cNvPicPr>
            <a:picLocks noChangeAspect="1"/>
          </p:cNvPicPr>
          <p:nvPr/>
        </p:nvPicPr>
        <p:blipFill>
          <a:blip r:embed="rId10" cstate="print">
            <a:extLst>
              <a:ext uri="{B5768805-F3A8-445E-F3D6-99B461CF4295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1173" name="ECA4EB90-4ED6-4AA6-69F0-10DB588690FE"/>
          <p:cNvPicPr>
            <a:picLocks noChangeAspect="1"/>
          </p:cNvPicPr>
          <p:nvPr/>
        </p:nvPicPr>
        <p:blipFill>
          <a:blip r:embed="rId11" cstate="print">
            <a:extLst>
              <a:ext uri="{9694604A-ADC4-453E-9298-BB6DDE6397D1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1174" name="AB0CC595-D8C3-4A1F-4813-75ED950E3887"/>
          <p:cNvPicPr>
            <a:picLocks noChangeAspect="1"/>
          </p:cNvPicPr>
          <p:nvPr/>
        </p:nvPicPr>
        <p:blipFill>
          <a:blip r:embed="rId12" cstate="print">
            <a:extLst>
              <a:ext uri="{9DB674C5-45F7-4E04-7BE4-B24DD689EBE3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1175" name="8E1F2667-D345-41BE-862F-86CDD4CC1029"/>
          <p:cNvPicPr>
            <a:picLocks noChangeAspect="1"/>
          </p:cNvPicPr>
          <p:nvPr/>
        </p:nvPicPr>
        <p:blipFill>
          <a:blip r:embed="rId13" cstate="print">
            <a:extLst>
              <a:ext uri="{5FEF7CD6-159D-448F-5691-C2AE751FD39F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1176" name="8BD2CE8A-84AB-4EDC-1F2E-456B88F2C1B6"/>
          <p:cNvPicPr>
            <a:picLocks noChangeAspect="1"/>
          </p:cNvPicPr>
          <p:nvPr/>
        </p:nvPicPr>
        <p:blipFill>
          <a:blip r:embed="rId14" cstate="print">
            <a:extLst>
              <a:ext uri="{A463DED6-E7BD-4C16-CC1A-1E703605AF95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1177" name="42E84ECD-2ADB-440E-EB7D-A6D931C58C2E"/>
          <p:cNvPicPr>
            <a:picLocks noChangeAspect="1"/>
          </p:cNvPicPr>
          <p:nvPr/>
        </p:nvPicPr>
        <p:blipFill>
          <a:blip r:embed="rId15" cstate="print">
            <a:extLst>
              <a:ext uri="{15C320C8-93F8-4E68-B62C-AEFE7B003ED3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1178" name="9F61591B-18B9-4C85-9959-8270F7D622E3"/>
          <p:cNvPicPr>
            <a:picLocks noChangeAspect="1"/>
          </p:cNvPicPr>
          <p:nvPr/>
        </p:nvPicPr>
        <p:blipFill>
          <a:blip r:embed="rId16" cstate="print">
            <a:extLst>
              <a:ext uri="{775B2BBC-7D35-4356-E145-B110C51DD1B9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1179" name="36FE28A4-FBCA-4794-C755-E71E3F69DF69"/>
          <p:cNvPicPr>
            <a:picLocks noChangeAspect="1"/>
          </p:cNvPicPr>
          <p:nvPr/>
        </p:nvPicPr>
        <p:blipFill>
          <a:blip r:embed="rId17" cstate="print">
            <a:extLst>
              <a:ext uri="{A4B83BC3-57C5-4D5C-8678-A26B65BFDE38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1180" name="7F575276-AFCC-4DD8-840E-39E1301D5D8B"/>
          <p:cNvPicPr>
            <a:picLocks noChangeAspect="1"/>
          </p:cNvPicPr>
          <p:nvPr/>
        </p:nvPicPr>
        <p:blipFill>
          <a:blip r:embed="rId18" cstate="print">
            <a:extLst>
              <a:ext uri="{E6D2875F-FFE0-4FB3-F54A-7F3896A8B4F5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1181" name="E23322C5-0CE6-4F8E-F83D-3C0897DDF843"/>
          <p:cNvPicPr>
            <a:picLocks noChangeAspect="1"/>
          </p:cNvPicPr>
          <p:nvPr/>
        </p:nvPicPr>
        <p:blipFill>
          <a:blip r:embed="rId19" cstate="print">
            <a:extLst>
              <a:ext uri="{1A05692D-C77E-441E-0E4B-CA50D4E59320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1182" name="74D02A8B-6217-4211-98E1-D39F611C1308"/>
          <p:cNvPicPr>
            <a:picLocks noChangeAspect="1"/>
          </p:cNvPicPr>
          <p:nvPr/>
        </p:nvPicPr>
        <p:blipFill>
          <a:blip r:embed="rId20" cstate="print">
            <a:extLst>
              <a:ext uri="{52E30752-A6B0-4607-23C8-EBD297305979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1183" name="BA82020F-0800-4B1D-9CBC-2A96479DBE74"/>
          <p:cNvPicPr>
            <a:picLocks noChangeAspect="1"/>
          </p:cNvPicPr>
          <p:nvPr/>
        </p:nvPicPr>
        <p:blipFill>
          <a:blip r:embed="rId21" cstate="print">
            <a:extLst>
              <a:ext uri="{C43AF524-1FEE-42C1-9DAC-C84379D57D2E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1184" name="BCF74AC3-4524-4EE1-D4B8-4520262125C3"/>
          <p:cNvPicPr>
            <a:picLocks noChangeAspect="1"/>
          </p:cNvPicPr>
          <p:nvPr/>
        </p:nvPicPr>
        <p:blipFill>
          <a:blip r:embed="rId22" cstate="print">
            <a:extLst>
              <a:ext uri="{2963F9F0-8C0F-49F8-D438-44E45FB5EE53}"/>
            </a:extLst>
          </a:blip>
          <a:stretch>
            <a:fillRect/>
          </a:stretch>
        </p:blipFill>
        <p:spPr>
          <a:xfrm>
            <a:off x="0" y="-1575"/>
            <a:ext cx="4610100" cy="352425"/>
          </a:xfrm>
          <a:prstGeom prst="rect">
            <a:avLst/>
          </a:prstGeom>
        </p:spPr>
      </p:pic>
      <p:sp>
        <p:nvSpPr>
          <p:cNvPr id="1185" name="TextBox1185"/>
          <p:cNvSpPr txBox="1"/>
          <p:nvPr/>
        </p:nvSpPr>
        <p:spPr>
          <a:xfrm>
            <a:off x="116017" y="116670"/>
            <a:ext cx="22606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9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Summary</a:t>
            </a:r>
            <a:r>
              <a:rPr lang="en-US" altLang="zh-CN" sz="140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40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</a:t>
            </a:r>
            <a:r>
              <a:rPr lang="en-US" altLang="zh-CN" sz="14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6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results</a:t>
            </a:r>
          </a:p>
        </p:txBody>
      </p:sp>
      <p:pic>
        <p:nvPicPr>
          <p:cNvPr id="1186" name="F633DCB8-80EE-4457-463A-3DBCCB80EE35"/>
          <p:cNvPicPr>
            <a:picLocks noChangeAspect="1"/>
          </p:cNvPicPr>
          <p:nvPr/>
        </p:nvPicPr>
        <p:blipFill>
          <a:blip r:embed="rId23" cstate="print">
            <a:extLst>
              <a:ext uri="{D2F7AD1E-574D-42D1-0B7F-77CF843D3016}"/>
            </a:extLst>
          </a:blip>
          <a:stretch>
            <a:fillRect/>
          </a:stretch>
        </p:blipFill>
        <p:spPr>
          <a:xfrm>
            <a:off x="281089" y="1065225"/>
            <a:ext cx="76200" cy="76200"/>
          </a:xfrm>
          <a:prstGeom prst="rect">
            <a:avLst/>
          </a:prstGeom>
        </p:spPr>
      </p:pic>
      <p:pic>
        <p:nvPicPr>
          <p:cNvPr id="1187" name="09BBA1E3-0D38-4D59-EBC9-792CF20A9869"/>
          <p:cNvPicPr>
            <a:picLocks noChangeAspect="1"/>
          </p:cNvPicPr>
          <p:nvPr/>
        </p:nvPicPr>
        <p:blipFill>
          <a:blip r:embed="rId24" cstate="print">
            <a:extLst>
              <a:ext uri="{17D34BD7-E96D-4234-F265-4410C2806724}"/>
            </a:extLst>
          </a:blip>
          <a:stretch>
            <a:fillRect/>
          </a:stretch>
        </p:blipFill>
        <p:spPr>
          <a:xfrm>
            <a:off x="281089" y="1617675"/>
            <a:ext cx="76200" cy="76200"/>
          </a:xfrm>
          <a:prstGeom prst="rect">
            <a:avLst/>
          </a:prstGeom>
        </p:spPr>
      </p:pic>
      <p:sp>
        <p:nvSpPr>
          <p:cNvPr id="1188" name="TextBox1188"/>
          <p:cNvSpPr txBox="1"/>
          <p:nvPr/>
        </p:nvSpPr>
        <p:spPr>
          <a:xfrm>
            <a:off x="420621" y="1031875"/>
            <a:ext cx="4051300" cy="1422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235" marR="0" indent="0" eaLnBrk="0">
              <a:lnSpc>
                <a:spcPct val="105000"/>
              </a:lnSpc>
            </a:pP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Percentage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10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0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10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10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positively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correlated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1050" kern="0" spc="1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size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macro-financial</a:t>
            </a:r>
            <a:r>
              <a:rPr lang="en-US" altLang="zh-CN" sz="10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package,</a:t>
            </a:r>
            <a:r>
              <a:rPr lang="en-US" altLang="zh-CN" sz="10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public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</a:t>
            </a:r>
            <a:r>
              <a:rPr lang="en-US" altLang="zh-CN" sz="10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</a:t>
            </a:r>
            <a:r>
              <a:rPr lang="en-US" altLang="zh-CN" sz="10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10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10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being</a:t>
            </a:r>
            <a:r>
              <a:rPr lang="en-US" altLang="zh-CN" sz="1050" kern="0" spc="16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Muslim</a:t>
            </a:r>
            <a:r>
              <a:rPr lang="en-US" altLang="zh-CN" sz="10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majority.</a:t>
            </a:r>
          </a:p>
          <a:p>
            <a:pPr marL="0" marR="0" indent="0" eaLnBrk="0">
              <a:lnSpc>
                <a:spcPct val="105000"/>
              </a:lnSpc>
              <a:spcBef>
                <a:spcPts val="560"/>
              </a:spcBef>
            </a:pPr>
            <a:r>
              <a:rPr lang="en-US" altLang="zh-CN" sz="10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0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EMEs,</a:t>
            </a:r>
            <a:r>
              <a:rPr lang="en-US" altLang="zh-CN" sz="10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size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macro-financial</a:t>
            </a:r>
            <a:r>
              <a:rPr lang="en-US" altLang="zh-CN" sz="10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package</a:t>
            </a:r>
            <a:r>
              <a:rPr lang="en-US" altLang="zh-CN" sz="10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10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10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being</a:t>
            </a:r>
            <a:r>
              <a:rPr lang="en-US" altLang="zh-CN" sz="1050" kern="0" spc="16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Muslim</a:t>
            </a:r>
            <a:r>
              <a:rPr lang="en-US" altLang="zh-CN" sz="10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majority</a:t>
            </a:r>
            <a:r>
              <a:rPr lang="en-US" altLang="zh-CN" sz="10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remain</a:t>
            </a:r>
            <a:r>
              <a:rPr lang="en-US" altLang="zh-CN" sz="10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significant</a:t>
            </a:r>
            <a:r>
              <a:rPr lang="en-US" altLang="zh-CN" sz="10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they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10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also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positively</a:t>
            </a:r>
            <a:r>
              <a:rPr lang="en-US" altLang="zh-CN" sz="1050" kern="0" spc="3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correlated</a:t>
            </a:r>
            <a:r>
              <a:rPr lang="en-US" altLang="zh-CN" sz="10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10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10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</a:p>
          <a:p>
            <a:pPr marL="5265" marR="0" indent="0" eaLnBrk="0">
              <a:lnSpc>
                <a:spcPct val="101000"/>
              </a:lnSpc>
              <a:spcBef>
                <a:spcPts val="560"/>
              </a:spcBef>
            </a:pP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However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AEs,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only</a:t>
            </a:r>
            <a:r>
              <a:rPr lang="en-US" altLang="zh-CN" sz="10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significant</a:t>
            </a:r>
            <a:r>
              <a:rPr lang="en-US" altLang="zh-CN" sz="10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variable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10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public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</a:t>
            </a:r>
            <a:r>
              <a:rPr lang="en-US" altLang="zh-CN" sz="10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GDP.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It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positively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correlated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10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%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10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</a:t>
            </a:r>
            <a:r>
              <a:rPr lang="en-US" altLang="zh-CN" sz="10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AEs.</a:t>
            </a:r>
          </a:p>
        </p:txBody>
      </p:sp>
      <p:pic>
        <p:nvPicPr>
          <p:cNvPr id="1189" name="7AAA4FB4-2AB2-4F9F-2677-F036756BDF65"/>
          <p:cNvPicPr>
            <a:picLocks noChangeAspect="1"/>
          </p:cNvPicPr>
          <p:nvPr/>
        </p:nvPicPr>
        <p:blipFill>
          <a:blip r:embed="rId25" cstate="print">
            <a:extLst>
              <a:ext uri="{80428BDA-7175-41AB-92B7-B94ABEA07B9A}"/>
            </a:extLst>
          </a:blip>
          <a:stretch>
            <a:fillRect/>
          </a:stretch>
        </p:blipFill>
        <p:spPr>
          <a:xfrm>
            <a:off x="281089" y="2170125"/>
            <a:ext cx="76200" cy="76200"/>
          </a:xfrm>
          <a:prstGeom prst="rect">
            <a:avLst/>
          </a:prstGeom>
        </p:spPr>
      </p:pic>
      <p:pic>
        <p:nvPicPr>
          <p:cNvPr id="1190" name="7D7BA0A0-EDCD-4C46-0B25-FC631FA40E62"/>
          <p:cNvPicPr>
            <a:picLocks noChangeAspect="1"/>
          </p:cNvPicPr>
          <p:nvPr/>
        </p:nvPicPr>
        <p:blipFill>
          <a:blip r:embed="rId26" cstate="print">
            <a:extLst>
              <a:ext uri="{42992BFA-E07B-497D-3D38-441DA3F40CE4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1191" name="DD39DA27-D6B0-41EE-D5FA-CCCA1104139E"/>
          <p:cNvPicPr>
            <a:picLocks noChangeAspect="1"/>
          </p:cNvPicPr>
          <p:nvPr/>
        </p:nvPicPr>
        <p:blipFill>
          <a:blip r:embed="rId27" cstate="print">
            <a:extLst>
              <a:ext uri="{A7E55A71-B016-4525-BC6D-CC7BABF6F3B0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1192" name="362AB4BF-5B03-4C97-DDB9-0784CFD4B990"/>
          <p:cNvPicPr>
            <a:picLocks noChangeAspect="1"/>
          </p:cNvPicPr>
          <p:nvPr/>
        </p:nvPicPr>
        <p:blipFill>
          <a:blip r:embed="rId28" cstate="print">
            <a:extLst>
              <a:ext uri="{CAAECB35-8F87-48E9-749D-5A081D391D1E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1193" name="57B7CF02-2106-4E98-A723-5DB3CC61F3FE"/>
          <p:cNvPicPr>
            <a:picLocks noChangeAspect="1"/>
          </p:cNvPicPr>
          <p:nvPr/>
        </p:nvPicPr>
        <p:blipFill>
          <a:blip r:embed="rId29" cstate="print">
            <a:extLst>
              <a:ext uri="{AD7D007F-788E-4465-1BE5-F54EDB79115F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1194" name="TextBox1194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28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15/20</a:t>
            </a:r>
          </a:p>
        </p:txBody>
      </p:sp>
      <p:pic>
        <p:nvPicPr>
          <p:cNvPr id="1195" name="7C05B47F-8822-41D5-6CE5-73557146FAD6"/>
          <p:cNvPicPr>
            <a:picLocks noChangeAspect="1"/>
          </p:cNvPicPr>
          <p:nvPr/>
        </p:nvPicPr>
        <p:blipFill>
          <a:blip r:embed="rId30" cstate="print">
            <a:extLst>
              <a:ext uri="{4A07BF06-33D9-483E-25BA-A7711DBA1B4B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1196" name="6F2DE2B4-A796-41AC-CDFB-D1C583118B87"/>
          <p:cNvPicPr>
            <a:picLocks noChangeAspect="1"/>
          </p:cNvPicPr>
          <p:nvPr/>
        </p:nvPicPr>
        <p:blipFill>
          <a:blip r:embed="rId29" cstate="print">
            <a:extLst>
              <a:ext uri="{D36CBDCA-F6AB-418F-4811-4D5D6195CE24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1197" name="7AF908A1-9F27-480F-A198-74BC2C5042CF"/>
          <p:cNvPicPr>
            <a:picLocks noChangeAspect="1"/>
          </p:cNvPicPr>
          <p:nvPr/>
        </p:nvPicPr>
        <p:blipFill>
          <a:blip r:embed="rId31" cstate="print">
            <a:extLst>
              <a:ext uri="{0BB10CF6-BD33-4465-756A-296C6869A32C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1198" name="DE7FAA4E-99FE-464F-B5E8-8EFC663553CB"/>
          <p:cNvPicPr>
            <a:picLocks noChangeAspect="1"/>
          </p:cNvPicPr>
          <p:nvPr/>
        </p:nvPicPr>
        <p:blipFill>
          <a:blip r:embed="rId32" cstate="print">
            <a:extLst>
              <a:ext uri="{6144D8B6-8FD3-4935-012E-82481B5AD3EF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1199" name="12AB6FF8-2867-43D2-C72D-00DCA604E4CA"/>
          <p:cNvPicPr>
            <a:picLocks noChangeAspect="1"/>
          </p:cNvPicPr>
          <p:nvPr/>
        </p:nvPicPr>
        <p:blipFill>
          <a:blip r:embed="rId31" cstate="print">
            <a:extLst>
              <a:ext uri="{F170D8CD-DFF7-4BA7-05D5-0C165B9F5D24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1200" name="E2369C7C-D76C-4FB8-95F0-F35E71C2E222"/>
          <p:cNvPicPr>
            <a:picLocks noChangeAspect="1"/>
          </p:cNvPicPr>
          <p:nvPr/>
        </p:nvPicPr>
        <p:blipFill>
          <a:blip r:embed="rId31" cstate="print">
            <a:extLst>
              <a:ext uri="{17ECB0DB-F83E-4D1B-4226-805C89FB4E8A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1201" name="2F57505A-4033-4D68-DD8F-740EA3F74165"/>
          <p:cNvPicPr>
            <a:picLocks noChangeAspect="1"/>
          </p:cNvPicPr>
          <p:nvPr/>
        </p:nvPicPr>
        <p:blipFill>
          <a:blip r:embed="rId32" cstate="print">
            <a:extLst>
              <a:ext uri="{BD52A6EF-BC71-4D37-F080-01691DF40B36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1202" name="FB3A368E-FF00-4D49-9C03-D1902056F203"/>
          <p:cNvPicPr>
            <a:picLocks noChangeAspect="1"/>
          </p:cNvPicPr>
          <p:nvPr/>
        </p:nvPicPr>
        <p:blipFill>
          <a:blip r:embed="rId31" cstate="print">
            <a:extLst>
              <a:ext uri="{9F84B49A-AE17-47B2-3376-4F02E4DA06A3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1203" name="890E5034-8F81-489A-E078-6FCF20584BA6"/>
          <p:cNvPicPr>
            <a:picLocks noChangeAspect="1"/>
          </p:cNvPicPr>
          <p:nvPr/>
        </p:nvPicPr>
        <p:blipFill>
          <a:blip r:embed="rId33" cstate="print">
            <a:extLst>
              <a:ext uri="{E0CBCFE9-77A0-4E86-9548-D09D594E2C84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1204" name="467E83B5-629E-4543-CAC7-EFEC61211547"/>
          <p:cNvPicPr>
            <a:picLocks noChangeAspect="1"/>
          </p:cNvPicPr>
          <p:nvPr/>
        </p:nvPicPr>
        <p:blipFill>
          <a:blip r:embed="rId31" cstate="print">
            <a:extLst>
              <a:ext uri="{75465569-BC12-492B-54E6-40D319CCC253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1205" name="613498D7-54A3-4077-99F2-2AC41D90AC84"/>
          <p:cNvPicPr>
            <a:picLocks noChangeAspect="1"/>
          </p:cNvPicPr>
          <p:nvPr/>
        </p:nvPicPr>
        <p:blipFill>
          <a:blip r:embed="rId31" cstate="print">
            <a:extLst>
              <a:ext uri="{42E06516-586B-4FBC-9B34-5F3EAF0E06A1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1206" name="DCE68ABE-37F6-40CC-BDDC-E5BB623AAF7F"/>
          <p:cNvPicPr>
            <a:picLocks noChangeAspect="1"/>
          </p:cNvPicPr>
          <p:nvPr/>
        </p:nvPicPr>
        <p:blipFill>
          <a:blip r:embed="rId31" cstate="print">
            <a:extLst>
              <a:ext uri="{6059E6C8-D544-475C-8A66-F672E420CBC6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1207" name="061AC56A-D421-43D8-A8E0-04D9720F524E"/>
          <p:cNvPicPr>
            <a:picLocks noChangeAspect="1"/>
          </p:cNvPicPr>
          <p:nvPr/>
        </p:nvPicPr>
        <p:blipFill>
          <a:blip r:embed="rId32" cstate="print">
            <a:extLst>
              <a:ext uri="{2C08008E-3224-4360-062F-F6A7CB947FE7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1208" name="326C32E7-582B-40A3-F162-DFE81C2B1B4A"/>
          <p:cNvPicPr>
            <a:picLocks noChangeAspect="1"/>
          </p:cNvPicPr>
          <p:nvPr/>
        </p:nvPicPr>
        <p:blipFill>
          <a:blip r:embed="rId31" cstate="print">
            <a:extLst>
              <a:ext uri="{1B79F09B-8880-47E7-B67B-FB80F07B125B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1209" name="5964DD48-6C37-4599-1B51-9ACDF021C757"/>
          <p:cNvPicPr>
            <a:picLocks noChangeAspect="1"/>
          </p:cNvPicPr>
          <p:nvPr/>
        </p:nvPicPr>
        <p:blipFill>
          <a:blip r:embed="rId31" cstate="print">
            <a:extLst>
              <a:ext uri="{5FD4477D-037F-48C9-60BB-8F13B685601B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1210" name="BD6163FF-5808-42E7-3EC9-26F6D1963FF3"/>
          <p:cNvPicPr>
            <a:picLocks noChangeAspect="1"/>
          </p:cNvPicPr>
          <p:nvPr/>
        </p:nvPicPr>
        <p:blipFill>
          <a:blip r:embed="rId34" cstate="print">
            <a:extLst>
              <a:ext uri="{A70B52D9-7683-4C76-512C-FF13DBD2D899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1211" name="DE163CB9-7C84-46B8-2691-159FA9560521"/>
          <p:cNvPicPr>
            <a:picLocks noChangeAspect="1"/>
          </p:cNvPicPr>
          <p:nvPr/>
        </p:nvPicPr>
        <p:blipFill>
          <a:blip r:embed="rId35" cstate="print">
            <a:extLst>
              <a:ext uri="{837C3540-3C0A-484B-D817-772C31EFFC80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1212" name="3CC8EA58-B1C2-4B58-0E81-ED237B286E33"/>
          <p:cNvPicPr>
            <a:picLocks noChangeAspect="1"/>
          </p:cNvPicPr>
          <p:nvPr/>
        </p:nvPicPr>
        <p:blipFill>
          <a:blip r:embed="rId36" cstate="print">
            <a:extLst>
              <a:ext uri="{9E78288B-E272-4A2E-FF4D-587B56AC8EC1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1213" name="0229D371-B29B-4C45-AB49-17F1AF89D0AC"/>
          <p:cNvPicPr>
            <a:picLocks noChangeAspect="1"/>
          </p:cNvPicPr>
          <p:nvPr/>
        </p:nvPicPr>
        <p:blipFill>
          <a:blip r:embed="rId29" cstate="print">
            <a:extLst>
              <a:ext uri="{4B422692-10AC-4D3F-8DC9-15B60701F432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1214" name="6C3E83D5-2B80-4F82-35CF-2ACCFD897593"/>
          <p:cNvPicPr>
            <a:picLocks noChangeAspect="1"/>
          </p:cNvPicPr>
          <p:nvPr/>
        </p:nvPicPr>
        <p:blipFill>
          <a:blip r:embed="rId36" cstate="print">
            <a:extLst>
              <a:ext uri="{C1FDB73B-7AB4-4C68-912B-E929D3D5EF37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B0D0C7C9-71B5-4D69-810D-458A18191672}"/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5" name="222DF68C-861B-48B9-9014-E0A2C1275E0E"/>
          <p:cNvPicPr>
            <a:picLocks noChangeAspect="1"/>
          </p:cNvPicPr>
          <p:nvPr/>
        </p:nvPicPr>
        <p:blipFill>
          <a:blip r:embed="rId2" cstate="print">
            <a:extLst>
              <a:ext uri="{15A1CE83-7D11-426B-EF85-3CA951388D23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216" name="390F271F-30A2-4678-41D3-B8332F2E7630"/>
          <p:cNvPicPr>
            <a:picLocks noChangeAspect="1"/>
          </p:cNvPicPr>
          <p:nvPr/>
        </p:nvPicPr>
        <p:blipFill>
          <a:blip r:embed="rId3" cstate="print">
            <a:extLst>
              <a:ext uri="{D5D7283C-8C9D-4025-EF6E-D1E7F916D115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1217" name="D34611A9-EA21-40AA-E8CF-4728DF345922"/>
          <p:cNvPicPr>
            <a:picLocks noChangeAspect="1"/>
          </p:cNvPicPr>
          <p:nvPr/>
        </p:nvPicPr>
        <p:blipFill>
          <a:blip r:embed="rId4" cstate="print">
            <a:extLst>
              <a:ext uri="{51A013D1-76AB-4F16-1A28-BEB918DCDD78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1218" name="1B5C2223-C9CC-4526-9722-FD0C01A21AC6"/>
          <p:cNvPicPr>
            <a:picLocks noChangeAspect="1"/>
          </p:cNvPicPr>
          <p:nvPr/>
        </p:nvPicPr>
        <p:blipFill>
          <a:blip r:embed="rId5" cstate="print">
            <a:extLst>
              <a:ext uri="{427E6964-45BB-4477-00FE-CA955677E665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1219" name="0FAE5D73-1896-4C52-1290-BBBD60854D6D"/>
          <p:cNvPicPr>
            <a:picLocks noChangeAspect="1"/>
          </p:cNvPicPr>
          <p:nvPr/>
        </p:nvPicPr>
        <p:blipFill>
          <a:blip r:embed="rId6" cstate="print">
            <a:extLst>
              <a:ext uri="{2F24852F-A406-4D5E-2D89-0AC42E07BE58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1220" name="E6252BFF-9D3F-4F02-1F9C-E2E444A9E4B1"/>
          <p:cNvPicPr>
            <a:picLocks noChangeAspect="1"/>
          </p:cNvPicPr>
          <p:nvPr/>
        </p:nvPicPr>
        <p:blipFill>
          <a:blip r:embed="rId7" cstate="print">
            <a:extLst>
              <a:ext uri="{AA6A998B-5482-4491-FE24-F161E6D630CE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1221" name="DF93B1B0-CFA8-48A6-88BB-F28261E769B0"/>
          <p:cNvPicPr>
            <a:picLocks noChangeAspect="1"/>
          </p:cNvPicPr>
          <p:nvPr/>
        </p:nvPicPr>
        <p:blipFill>
          <a:blip r:embed="rId8" cstate="print">
            <a:extLst>
              <a:ext uri="{25C4F118-3E14-4F01-C42F-C408D483BB59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1222" name="B5711D2A-5720-44EE-50AF-97F263FE2893"/>
          <p:cNvPicPr>
            <a:picLocks noChangeAspect="1"/>
          </p:cNvPicPr>
          <p:nvPr/>
        </p:nvPicPr>
        <p:blipFill>
          <a:blip r:embed="rId9" cstate="print">
            <a:extLst>
              <a:ext uri="{2B5387C2-DA46-4558-20FA-A545F9D426D9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1223" name="CB58E228-32E1-4104-0F0B-FF1066DAF444"/>
          <p:cNvPicPr>
            <a:picLocks noChangeAspect="1"/>
          </p:cNvPicPr>
          <p:nvPr/>
        </p:nvPicPr>
        <p:blipFill>
          <a:blip r:embed="rId10" cstate="print">
            <a:extLst>
              <a:ext uri="{717D73ED-D6CD-49F0-303E-056643315674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1224" name="2551CA40-879E-4DB6-FA2E-2B1EAB2FBD67"/>
          <p:cNvPicPr>
            <a:picLocks noChangeAspect="1"/>
          </p:cNvPicPr>
          <p:nvPr/>
        </p:nvPicPr>
        <p:blipFill>
          <a:blip r:embed="rId11" cstate="print">
            <a:extLst>
              <a:ext uri="{6BEC2428-F57A-40DE-590B-96BB4BA4BA49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1225" name="9A2B78A3-DB1B-4E68-61EB-08B4FE5D4516"/>
          <p:cNvPicPr>
            <a:picLocks noChangeAspect="1"/>
          </p:cNvPicPr>
          <p:nvPr/>
        </p:nvPicPr>
        <p:blipFill>
          <a:blip r:embed="rId12" cstate="print">
            <a:extLst>
              <a:ext uri="{33A3F2AE-DF0F-400B-D77B-E5182B596FEA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1226" name="EB7D8B26-B96F-46D6-5511-968B9D895EA4"/>
          <p:cNvPicPr>
            <a:picLocks noChangeAspect="1"/>
          </p:cNvPicPr>
          <p:nvPr/>
        </p:nvPicPr>
        <p:blipFill>
          <a:blip r:embed="rId13" cstate="print">
            <a:extLst>
              <a:ext uri="{683BC6E2-F2E1-48B5-E838-30D40F48A6C7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1227" name="3791D4C3-3E64-4EF3-C26C-B8437ED18DCE"/>
          <p:cNvPicPr>
            <a:picLocks noChangeAspect="1"/>
          </p:cNvPicPr>
          <p:nvPr/>
        </p:nvPicPr>
        <p:blipFill>
          <a:blip r:embed="rId14" cstate="print">
            <a:extLst>
              <a:ext uri="{A1BDFCD2-65F1-48F8-ADA2-BCA27ACFF4C3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1228" name="1BBA50BB-DF62-4156-BF8C-455AF532AB26"/>
          <p:cNvPicPr>
            <a:picLocks noChangeAspect="1"/>
          </p:cNvPicPr>
          <p:nvPr/>
        </p:nvPicPr>
        <p:blipFill>
          <a:blip r:embed="rId15" cstate="print">
            <a:extLst>
              <a:ext uri="{4D2E94B6-1B82-48B5-60A2-1B707E6ECC8A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1229" name="48D4088E-B1D4-4963-AB1E-5A8D2A4F40A9"/>
          <p:cNvPicPr>
            <a:picLocks noChangeAspect="1"/>
          </p:cNvPicPr>
          <p:nvPr/>
        </p:nvPicPr>
        <p:blipFill>
          <a:blip r:embed="rId16" cstate="print">
            <a:extLst>
              <a:ext uri="{F751A34C-8890-402A-BA50-084202292B3A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1230" name="73CD6022-7530-4330-AB7C-B3797B634323"/>
          <p:cNvPicPr>
            <a:picLocks noChangeAspect="1"/>
          </p:cNvPicPr>
          <p:nvPr/>
        </p:nvPicPr>
        <p:blipFill>
          <a:blip r:embed="rId17" cstate="print">
            <a:extLst>
              <a:ext uri="{EB66A36E-CBFA-4170-14F6-4712B76280E9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1231" name="3AA9B4DE-1A78-46ED-018A-E31CA0E547E7"/>
          <p:cNvPicPr>
            <a:picLocks noChangeAspect="1"/>
          </p:cNvPicPr>
          <p:nvPr/>
        </p:nvPicPr>
        <p:blipFill>
          <a:blip r:embed="rId18" cstate="print">
            <a:extLst>
              <a:ext uri="{A0DC82E6-A6AE-4BBB-1D63-40E6D921F111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1232" name="B330909A-E7C7-4A1E-0E11-392F88D29D48"/>
          <p:cNvPicPr>
            <a:picLocks noChangeAspect="1"/>
          </p:cNvPicPr>
          <p:nvPr/>
        </p:nvPicPr>
        <p:blipFill>
          <a:blip r:embed="rId19" cstate="print">
            <a:extLst>
              <a:ext uri="{3043D20A-6D63-44D0-0E20-F408E0592B9D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1233" name="5B17E1A0-CAC5-421D-5E4F-CDD9FB59C8E5"/>
          <p:cNvPicPr>
            <a:picLocks noChangeAspect="1"/>
          </p:cNvPicPr>
          <p:nvPr/>
        </p:nvPicPr>
        <p:blipFill>
          <a:blip r:embed="rId20" cstate="print">
            <a:extLst>
              <a:ext uri="{E271D001-33EE-4477-B9E1-556ABEEEA4A7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1234" name="3B970799-9161-4A6E-6D69-6D3F233E2D74"/>
          <p:cNvPicPr>
            <a:picLocks noChangeAspect="1"/>
          </p:cNvPicPr>
          <p:nvPr/>
        </p:nvPicPr>
        <p:blipFill>
          <a:blip r:embed="rId21" cstate="print">
            <a:extLst>
              <a:ext uri="{A0AA4938-345E-4D33-9CD3-5DE97CCCDE4E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1235" name="BA46B5F7-8FA6-4387-04A9-EF05A46B87E4"/>
          <p:cNvPicPr>
            <a:picLocks noChangeAspect="1"/>
          </p:cNvPicPr>
          <p:nvPr/>
        </p:nvPicPr>
        <p:blipFill>
          <a:blip r:embed="rId22" cstate="print">
            <a:extLst>
              <a:ext uri="{03D4B25B-F29E-490F-1E35-2A100B195B8F}"/>
            </a:extLst>
          </a:blip>
          <a:stretch>
            <a:fillRect/>
          </a:stretch>
        </p:blipFill>
        <p:spPr>
          <a:xfrm>
            <a:off x="0" y="-1575"/>
            <a:ext cx="4610100" cy="352425"/>
          </a:xfrm>
          <a:prstGeom prst="rect">
            <a:avLst/>
          </a:prstGeom>
        </p:spPr>
      </p:pic>
      <p:sp>
        <p:nvSpPr>
          <p:cNvPr id="1236" name="TextBox1236"/>
          <p:cNvSpPr txBox="1"/>
          <p:nvPr/>
        </p:nvSpPr>
        <p:spPr>
          <a:xfrm>
            <a:off x="120026" y="116670"/>
            <a:ext cx="23876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9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Comments</a:t>
            </a:r>
            <a:r>
              <a:rPr lang="en-US" altLang="zh-CN" sz="140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5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14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</a:t>
            </a:r>
            <a:r>
              <a:rPr lang="en-US" altLang="zh-CN" sz="14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6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results</a:t>
            </a:r>
          </a:p>
        </p:txBody>
      </p:sp>
      <p:pic>
        <p:nvPicPr>
          <p:cNvPr id="1237" name="7636C9D5-F818-4E6B-77EF-BB4314B8E98A"/>
          <p:cNvPicPr>
            <a:picLocks noChangeAspect="1"/>
          </p:cNvPicPr>
          <p:nvPr/>
        </p:nvPicPr>
        <p:blipFill>
          <a:blip r:embed="rId23" cstate="print">
            <a:extLst>
              <a:ext uri="{91818ACD-ED3A-44C0-E888-B8BE657A4B1A}"/>
            </a:extLst>
          </a:blip>
          <a:stretch>
            <a:fillRect/>
          </a:stretch>
        </p:blipFill>
        <p:spPr>
          <a:xfrm>
            <a:off x="138544" y="484200"/>
            <a:ext cx="4333875" cy="2676525"/>
          </a:xfrm>
          <a:prstGeom prst="rect">
            <a:avLst/>
          </a:prstGeom>
        </p:spPr>
      </p:pic>
      <p:pic>
        <p:nvPicPr>
          <p:cNvPr id="1238" name="81356961-8821-403C-B726-043C6C5F07E0"/>
          <p:cNvPicPr>
            <a:picLocks noChangeAspect="1"/>
          </p:cNvPicPr>
          <p:nvPr/>
        </p:nvPicPr>
        <p:blipFill>
          <a:blip r:embed="rId24" cstate="print">
            <a:extLst>
              <a:ext uri="{5C47143C-5E0A-4F85-33CA-B9ADAABB2F04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1239" name="3B31128A-2FCA-4F58-A7AE-EE30448AC4B9"/>
          <p:cNvPicPr>
            <a:picLocks noChangeAspect="1"/>
          </p:cNvPicPr>
          <p:nvPr/>
        </p:nvPicPr>
        <p:blipFill>
          <a:blip r:embed="rId25" cstate="print">
            <a:extLst>
              <a:ext uri="{89D465AE-1A95-4771-B9A7-25F64F4757B5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1240" name="1376FBA6-4504-4DB5-4C5D-F2BDF5B9DC5B"/>
          <p:cNvPicPr>
            <a:picLocks noChangeAspect="1"/>
          </p:cNvPicPr>
          <p:nvPr/>
        </p:nvPicPr>
        <p:blipFill>
          <a:blip r:embed="rId26" cstate="print">
            <a:extLst>
              <a:ext uri="{3D61C65B-9244-415B-AAA1-0E6EABE3A41E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1241" name="6A0EA4CB-0E53-4535-95A5-0EAB919820FB"/>
          <p:cNvPicPr>
            <a:picLocks noChangeAspect="1"/>
          </p:cNvPicPr>
          <p:nvPr/>
        </p:nvPicPr>
        <p:blipFill>
          <a:blip r:embed="rId27" cstate="print">
            <a:extLst>
              <a:ext uri="{2D453211-1B23-40A4-C4EE-99892E2B355C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1242" name="TextBox1242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28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16/20</a:t>
            </a:r>
          </a:p>
        </p:txBody>
      </p:sp>
      <p:pic>
        <p:nvPicPr>
          <p:cNvPr id="1243" name="FAFCC7C0-9BC1-4644-8BC5-B9B246C2D9AB"/>
          <p:cNvPicPr>
            <a:picLocks noChangeAspect="1"/>
          </p:cNvPicPr>
          <p:nvPr/>
        </p:nvPicPr>
        <p:blipFill>
          <a:blip r:embed="rId28" cstate="print">
            <a:extLst>
              <a:ext uri="{D401A3E3-A1CC-4F9B-E373-D298DE48E6C1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1244" name="EBA73736-7DA9-4BED-13B0-8E9C23B42A32"/>
          <p:cNvPicPr>
            <a:picLocks noChangeAspect="1"/>
          </p:cNvPicPr>
          <p:nvPr/>
        </p:nvPicPr>
        <p:blipFill>
          <a:blip r:embed="rId27" cstate="print">
            <a:extLst>
              <a:ext uri="{F0005D8C-EED9-4711-AA86-F9B4286FC5C1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1245" name="FAA044E9-9AED-4FE2-953E-30B4F8DFBA51"/>
          <p:cNvPicPr>
            <a:picLocks noChangeAspect="1"/>
          </p:cNvPicPr>
          <p:nvPr/>
        </p:nvPicPr>
        <p:blipFill>
          <a:blip r:embed="rId29" cstate="print">
            <a:extLst>
              <a:ext uri="{89625854-2D05-44AC-08CC-F938BA102608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1246" name="8C425A24-C408-424F-D788-F8403D9FE920"/>
          <p:cNvPicPr>
            <a:picLocks noChangeAspect="1"/>
          </p:cNvPicPr>
          <p:nvPr/>
        </p:nvPicPr>
        <p:blipFill>
          <a:blip r:embed="rId30" cstate="print">
            <a:extLst>
              <a:ext uri="{AE6CA419-0278-40FD-E5D0-3894BCC4F747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1247" name="8131233A-5AF8-429E-4FBD-A97139A6E0B3"/>
          <p:cNvPicPr>
            <a:picLocks noChangeAspect="1"/>
          </p:cNvPicPr>
          <p:nvPr/>
        </p:nvPicPr>
        <p:blipFill>
          <a:blip r:embed="rId29" cstate="print">
            <a:extLst>
              <a:ext uri="{D5793509-1B43-4F63-68D7-444EFEB850D1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1248" name="091A2E6B-097A-470F-1AD0-2B22B9C733D7"/>
          <p:cNvPicPr>
            <a:picLocks noChangeAspect="1"/>
          </p:cNvPicPr>
          <p:nvPr/>
        </p:nvPicPr>
        <p:blipFill>
          <a:blip r:embed="rId29" cstate="print">
            <a:extLst>
              <a:ext uri="{8167845A-CFFE-4689-FF74-0387B78862E7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1249" name="EA56A2CC-194E-40A5-71A9-C01CBD520803"/>
          <p:cNvPicPr>
            <a:picLocks noChangeAspect="1"/>
          </p:cNvPicPr>
          <p:nvPr/>
        </p:nvPicPr>
        <p:blipFill>
          <a:blip r:embed="rId30" cstate="print">
            <a:extLst>
              <a:ext uri="{17520684-D8DA-419D-BC15-262F8E9F2B70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1250" name="4716E650-C8F4-46A7-7D7D-AA187B3A812B"/>
          <p:cNvPicPr>
            <a:picLocks noChangeAspect="1"/>
          </p:cNvPicPr>
          <p:nvPr/>
        </p:nvPicPr>
        <p:blipFill>
          <a:blip r:embed="rId29" cstate="print">
            <a:extLst>
              <a:ext uri="{D528B0D8-2FFA-4377-1DBD-EE134E4150C6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1251" name="0BCB313C-419B-44D2-B739-268A3C1CC4EB"/>
          <p:cNvPicPr>
            <a:picLocks noChangeAspect="1"/>
          </p:cNvPicPr>
          <p:nvPr/>
        </p:nvPicPr>
        <p:blipFill>
          <a:blip r:embed="rId31" cstate="print">
            <a:extLst>
              <a:ext uri="{23EBCA30-C324-4FAA-57EF-DA1F955666F0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1252" name="1E4E32E5-D081-4A32-9148-86BB44ECA6D5"/>
          <p:cNvPicPr>
            <a:picLocks noChangeAspect="1"/>
          </p:cNvPicPr>
          <p:nvPr/>
        </p:nvPicPr>
        <p:blipFill>
          <a:blip r:embed="rId29" cstate="print">
            <a:extLst>
              <a:ext uri="{4D69158D-A7FA-487D-B018-0695E5AFB1C0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1253" name="B43BDEC6-1697-45C6-E509-DC1D13493205"/>
          <p:cNvPicPr>
            <a:picLocks noChangeAspect="1"/>
          </p:cNvPicPr>
          <p:nvPr/>
        </p:nvPicPr>
        <p:blipFill>
          <a:blip r:embed="rId29" cstate="print">
            <a:extLst>
              <a:ext uri="{DAED5793-1FDD-418A-9707-3BD2027384F4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1254" name="CC1BAD58-753E-4C2D-0E44-CD175B796B98"/>
          <p:cNvPicPr>
            <a:picLocks noChangeAspect="1"/>
          </p:cNvPicPr>
          <p:nvPr/>
        </p:nvPicPr>
        <p:blipFill>
          <a:blip r:embed="rId29" cstate="print">
            <a:extLst>
              <a:ext uri="{07239415-9817-4694-1EFC-BCCF7E1F42B7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1255" name="CA276AE4-B7B7-4BA5-4307-7A82258FDE0E"/>
          <p:cNvPicPr>
            <a:picLocks noChangeAspect="1"/>
          </p:cNvPicPr>
          <p:nvPr/>
        </p:nvPicPr>
        <p:blipFill>
          <a:blip r:embed="rId30" cstate="print">
            <a:extLst>
              <a:ext uri="{3AAA922B-4700-434B-1B18-FD0BC86CD3D3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1256" name="5AC8689B-A1A7-4711-F3DE-491516DF7644"/>
          <p:cNvPicPr>
            <a:picLocks noChangeAspect="1"/>
          </p:cNvPicPr>
          <p:nvPr/>
        </p:nvPicPr>
        <p:blipFill>
          <a:blip r:embed="rId29" cstate="print">
            <a:extLst>
              <a:ext uri="{D703EE7E-EF3F-4CBC-39FD-F398F85D8539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1257" name="6C2610BA-7B4E-41E2-2B7C-C9718BCE74FE"/>
          <p:cNvPicPr>
            <a:picLocks noChangeAspect="1"/>
          </p:cNvPicPr>
          <p:nvPr/>
        </p:nvPicPr>
        <p:blipFill>
          <a:blip r:embed="rId29" cstate="print">
            <a:extLst>
              <a:ext uri="{B64A0AFD-6778-40C9-8E39-FBAE83EAEDD7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1258" name="30B49332-760C-4025-12E3-F11514438FF9"/>
          <p:cNvPicPr>
            <a:picLocks noChangeAspect="1"/>
          </p:cNvPicPr>
          <p:nvPr/>
        </p:nvPicPr>
        <p:blipFill>
          <a:blip r:embed="rId32" cstate="print">
            <a:extLst>
              <a:ext uri="{0FE52D71-FD51-48A2-CAE4-4EFBEC35AF75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1259" name="C0101678-21A1-4814-5191-F3FD67578AB5"/>
          <p:cNvPicPr>
            <a:picLocks noChangeAspect="1"/>
          </p:cNvPicPr>
          <p:nvPr/>
        </p:nvPicPr>
        <p:blipFill>
          <a:blip r:embed="rId33" cstate="print">
            <a:extLst>
              <a:ext uri="{DF9D96AC-C605-408E-F141-CD4242F4B2F9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1260" name="9A61A99C-1224-4DC9-CA6A-62EB58A05B7E"/>
          <p:cNvPicPr>
            <a:picLocks noChangeAspect="1"/>
          </p:cNvPicPr>
          <p:nvPr/>
        </p:nvPicPr>
        <p:blipFill>
          <a:blip r:embed="rId34" cstate="print">
            <a:extLst>
              <a:ext uri="{4DB29CF7-924C-4953-96F2-2A477FF8ED21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1261" name="9FD1FFF7-7A34-4FE8-62B2-C5F6C480F72D"/>
          <p:cNvPicPr>
            <a:picLocks noChangeAspect="1"/>
          </p:cNvPicPr>
          <p:nvPr/>
        </p:nvPicPr>
        <p:blipFill>
          <a:blip r:embed="rId27" cstate="print">
            <a:extLst>
              <a:ext uri="{06EBCBA0-EB30-4590-386C-E4E044E0BFAC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1262" name="9F309C60-C007-40C7-681B-075B1BF241D8"/>
          <p:cNvPicPr>
            <a:picLocks noChangeAspect="1"/>
          </p:cNvPicPr>
          <p:nvPr/>
        </p:nvPicPr>
        <p:blipFill>
          <a:blip r:embed="rId34" cstate="print">
            <a:extLst>
              <a:ext uri="{D46CA002-E1BF-4A20-69D2-2B1131480F26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27435684-399C-4184-1D62-F5710B0EF64C}"/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3" name="2EB3D5BB-6CF5-4F87-0995-2A503EA70D13"/>
          <p:cNvPicPr>
            <a:picLocks noChangeAspect="1"/>
          </p:cNvPicPr>
          <p:nvPr/>
        </p:nvPicPr>
        <p:blipFill>
          <a:blip r:embed="rId2" cstate="print">
            <a:extLst>
              <a:ext uri="{2B913C8D-EDCB-41CF-DDB2-ACFE1680C766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264" name="D1A0C23D-6017-4158-7332-B140457A1F21"/>
          <p:cNvPicPr>
            <a:picLocks noChangeAspect="1"/>
          </p:cNvPicPr>
          <p:nvPr/>
        </p:nvPicPr>
        <p:blipFill>
          <a:blip r:embed="rId3" cstate="print">
            <a:extLst>
              <a:ext uri="{27CAFC30-CDFF-41D4-4559-D2C2C0A4692A}"/>
            </a:extLst>
          </a:blip>
          <a:stretch>
            <a:fillRect/>
          </a:stretch>
        </p:blipFill>
        <p:spPr>
          <a:xfrm>
            <a:off x="2989466" y="3246450"/>
            <a:ext cx="1590675" cy="66675"/>
          </a:xfrm>
          <a:prstGeom prst="rect">
            <a:avLst/>
          </a:prstGeom>
        </p:spPr>
      </p:pic>
      <p:pic>
        <p:nvPicPr>
          <p:cNvPr id="1265" name="44201BBC-7D6F-451C-3E4B-A89648DFECE1"/>
          <p:cNvPicPr>
            <a:picLocks noChangeAspect="1"/>
          </p:cNvPicPr>
          <p:nvPr/>
        </p:nvPicPr>
        <p:blipFill>
          <a:blip r:embed="rId4" cstate="print">
            <a:extLst>
              <a:ext uri="{15E93E39-9752-4EF7-BA20-C14079418E7E}"/>
            </a:extLst>
          </a:blip>
          <a:stretch>
            <a:fillRect/>
          </a:stretch>
        </p:blipFill>
        <p:spPr>
          <a:xfrm>
            <a:off x="0" y="-1575"/>
            <a:ext cx="4610100" cy="352425"/>
          </a:xfrm>
          <a:prstGeom prst="rect">
            <a:avLst/>
          </a:prstGeom>
        </p:spPr>
      </p:pic>
      <p:sp>
        <p:nvSpPr>
          <p:cNvPr id="1266" name="TextBox1266"/>
          <p:cNvSpPr txBox="1"/>
          <p:nvPr/>
        </p:nvSpPr>
        <p:spPr>
          <a:xfrm>
            <a:off x="120026" y="116670"/>
            <a:ext cx="4318000" cy="3111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9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Comments</a:t>
            </a:r>
            <a:r>
              <a:rPr lang="en-US" altLang="zh-CN" sz="140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5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14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</a:t>
            </a:r>
            <a:r>
              <a:rPr lang="en-US" altLang="zh-CN" sz="14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6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results:</a:t>
            </a:r>
            <a:r>
              <a:rPr lang="en-US" altLang="zh-CN" sz="1400" kern="0" spc="3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3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Muslim</a:t>
            </a:r>
            <a:r>
              <a:rPr lang="en-US" altLang="zh-CN" sz="140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5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</a:p>
          <a:p>
            <a:pPr marL="161063" marR="0" indent="0" eaLnBrk="0">
              <a:lnSpc>
                <a:spcPct val="35000"/>
              </a:lnSpc>
              <a:spcBef>
                <a:spcPts val="1741"/>
              </a:spcBef>
            </a:pPr>
            <a:r>
              <a:rPr lang="en-US" altLang="zh-CN" sz="600" kern="0" spc="431" noProof="0" dirty="0" smtClean="0"/>
              <a:t> </a:t>
            </a:r>
            <a:r>
              <a:rPr lang="en-US" altLang="zh-CN" sz="1800" kern="0" spc="-18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Why</a:t>
            </a:r>
            <a:r>
              <a:rPr lang="en-US" altLang="zh-CN" sz="10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10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10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higher</a:t>
            </a:r>
            <a:r>
              <a:rPr lang="en-US" altLang="zh-CN" sz="10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0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EMEs?</a:t>
            </a:r>
          </a:p>
          <a:p>
            <a:pPr marL="298240" marR="39208" indent="-137176" eaLnBrk="0">
              <a:lnSpc>
                <a:spcPct val="68000"/>
              </a:lnSpc>
              <a:spcBef>
                <a:spcPts val="557"/>
              </a:spcBef>
            </a:pPr>
            <a:r>
              <a:rPr lang="en-US" altLang="zh-CN" sz="600" kern="0" spc="431" noProof="0" dirty="0" smtClean="0"/>
              <a:t> </a:t>
            </a:r>
            <a:r>
              <a:rPr lang="en-US" altLang="zh-CN" sz="1800" kern="0" spc="-9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Fast</a:t>
            </a:r>
            <a:r>
              <a:rPr lang="en-US" altLang="zh-CN" sz="10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growth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can</a:t>
            </a:r>
            <a:r>
              <a:rPr lang="en-US" altLang="zh-CN" sz="10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lead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excess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demand</a:t>
            </a:r>
            <a:r>
              <a:rPr lang="en-US" altLang="zh-CN" sz="10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positive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output</a:t>
            </a:r>
            <a:r>
              <a:rPr lang="en-US" altLang="zh-CN" sz="10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gap,</a:t>
            </a:r>
            <a:r>
              <a:rPr lang="en-US" altLang="zh-CN" sz="1050" kern="0" spc="8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thereby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causing</a:t>
            </a:r>
            <a:r>
              <a:rPr lang="en-US" altLang="zh-CN" sz="10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demand-pull</a:t>
            </a:r>
            <a:r>
              <a:rPr lang="en-US" altLang="zh-CN" sz="10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inflation.</a:t>
            </a:r>
            <a:r>
              <a:rPr lang="en-US" altLang="zh-CN" sz="10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It</a:t>
            </a:r>
            <a:r>
              <a:rPr lang="en-US" altLang="zh-CN" sz="10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also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brings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about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cost-push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10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because</a:t>
            </a:r>
            <a:r>
              <a:rPr lang="en-US" altLang="zh-CN" sz="10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rising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global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demand</a:t>
            </a:r>
            <a:r>
              <a:rPr lang="en-US" altLang="zh-CN" sz="10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10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raw</a:t>
            </a:r>
            <a:r>
              <a:rPr lang="en-US" altLang="zh-CN" sz="10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materials.</a:t>
            </a:r>
          </a:p>
          <a:p>
            <a:pPr marL="161063" marR="0" indent="0" eaLnBrk="0">
              <a:lnSpc>
                <a:spcPct val="35000"/>
              </a:lnSpc>
              <a:spcBef>
                <a:spcPts val="592"/>
              </a:spcBef>
            </a:pPr>
            <a:r>
              <a:rPr lang="en-US" altLang="zh-CN" sz="600" kern="0" spc="431" noProof="0" dirty="0" smtClean="0"/>
              <a:t> </a:t>
            </a:r>
            <a:r>
              <a:rPr lang="en-US" altLang="zh-CN" sz="1800" kern="0" spc="-9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its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April</a:t>
            </a:r>
            <a:r>
              <a:rPr lang="en-US" altLang="zh-CN" sz="10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2021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report,</a:t>
            </a:r>
            <a:r>
              <a:rPr lang="en-US" altLang="zh-CN" sz="10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IMF</a:t>
            </a:r>
            <a:r>
              <a:rPr lang="en-US" altLang="zh-CN" sz="10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estimated</a:t>
            </a:r>
            <a:r>
              <a:rPr lang="en-US" altLang="zh-CN" sz="10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that</a:t>
            </a:r>
            <a:r>
              <a:rPr lang="en-US" altLang="zh-CN" sz="10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annual</a:t>
            </a:r>
          </a:p>
          <a:p>
            <a:pPr marL="297547" marR="0" indent="0" eaLnBrk="0">
              <a:lnSpc>
                <a:spcPct val="105000"/>
              </a:lnSpc>
              <a:spcBef>
                <a:spcPts val="259"/>
              </a:spcBef>
            </a:pP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pass-through</a:t>
            </a:r>
            <a:r>
              <a:rPr lang="en-US" altLang="zh-CN" sz="10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from</a:t>
            </a:r>
            <a:r>
              <a:rPr lang="en-US" altLang="zh-CN" sz="10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international</a:t>
            </a:r>
            <a:r>
              <a:rPr lang="en-US" altLang="zh-CN" sz="10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food</a:t>
            </a:r>
            <a:r>
              <a:rPr lang="en-US" altLang="zh-CN" sz="10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prices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domestic</a:t>
            </a:r>
            <a:r>
              <a:rPr lang="en-US" altLang="zh-CN" sz="10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food</a:t>
            </a:r>
            <a:r>
              <a:rPr lang="en-US" altLang="zh-CN" sz="10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CPI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was</a:t>
            </a:r>
            <a:r>
              <a:rPr lang="en-US" altLang="zh-CN" sz="10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much</a:t>
            </a:r>
            <a:r>
              <a:rPr lang="en-US" altLang="zh-CN" sz="10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higher</a:t>
            </a:r>
            <a:r>
              <a:rPr lang="en-US" altLang="zh-CN" sz="10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10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middle-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low-income</a:t>
            </a:r>
            <a:r>
              <a:rPr lang="en-US" altLang="zh-CN" sz="10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1050" kern="0" spc="-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than</a:t>
            </a:r>
            <a:r>
              <a:rPr lang="en-US" altLang="zh-CN" sz="10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</a:t>
            </a:r>
            <a:r>
              <a:rPr lang="en-US" altLang="zh-CN" sz="1050" kern="0" spc="26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high-income</a:t>
            </a:r>
            <a:r>
              <a:rPr lang="en-US" altLang="zh-CN" sz="10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countries.</a:t>
            </a:r>
          </a:p>
          <a:p>
            <a:pPr marL="299486" marR="120950" indent="-138423" eaLnBrk="0">
              <a:lnSpc>
                <a:spcPct val="56000"/>
              </a:lnSpc>
              <a:spcBef>
                <a:spcPts val="559"/>
              </a:spcBef>
            </a:pPr>
            <a:r>
              <a:rPr lang="en-US" altLang="zh-CN" sz="525" kern="0" spc="452" noProof="0" dirty="0" smtClean="0"/>
              <a:t> </a:t>
            </a:r>
            <a:r>
              <a:rPr lang="en-US" altLang="zh-CN" sz="1800" kern="0" spc="-1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10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means</a:t>
            </a:r>
            <a:r>
              <a:rPr lang="en-US" altLang="zh-CN" sz="10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that</a:t>
            </a:r>
            <a:r>
              <a:rPr lang="en-US" altLang="zh-CN" sz="10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impact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headline</a:t>
            </a:r>
            <a:r>
              <a:rPr lang="en-US" altLang="zh-CN" sz="10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10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10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higher</a:t>
            </a:r>
            <a:r>
              <a:rPr lang="en-US" altLang="zh-CN" sz="10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0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EMEs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since</a:t>
            </a:r>
            <a:r>
              <a:rPr lang="en-US" altLang="zh-CN" sz="10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food</a:t>
            </a:r>
            <a:r>
              <a:rPr lang="en-US" altLang="zh-CN" sz="10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has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larger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share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CPI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baskets.</a:t>
            </a:r>
          </a:p>
          <a:p>
            <a:pPr marL="297547" marR="569421" indent="-136483" eaLnBrk="0">
              <a:lnSpc>
                <a:spcPct val="56000"/>
              </a:lnSpc>
              <a:spcBef>
                <a:spcPts val="576"/>
              </a:spcBef>
            </a:pPr>
            <a:r>
              <a:rPr lang="en-US" altLang="zh-CN" sz="600" kern="0" spc="431" noProof="0" dirty="0" smtClean="0"/>
              <a:t> </a:t>
            </a:r>
            <a:r>
              <a:rPr lang="en-US" altLang="zh-CN" sz="1800" kern="0" spc="-9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Many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EMEs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have</a:t>
            </a:r>
            <a:r>
              <a:rPr lang="en-US" altLang="zh-CN" sz="10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volatile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exchange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</a:t>
            </a:r>
            <a:r>
              <a:rPr lang="en-US" altLang="zh-CN" sz="10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</a:t>
            </a:r>
            <a:r>
              <a:rPr lang="en-US" altLang="zh-CN" sz="10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have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well-established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central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banks</a:t>
            </a:r>
            <a:r>
              <a:rPr lang="en-US" altLang="zh-CN" sz="10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operate</a:t>
            </a:r>
            <a:r>
              <a:rPr lang="en-US" altLang="zh-CN" sz="10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monetary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policy.</a:t>
            </a:r>
          </a:p>
          <a:p>
            <a:pPr marL="300595" marR="52232" indent="0" eaLnBrk="0">
              <a:lnSpc>
                <a:spcPct val="105000"/>
              </a:lnSpc>
              <a:spcBef>
                <a:spcPts val="279"/>
              </a:spcBef>
            </a:pP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Therefore,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if</a:t>
            </a:r>
            <a:r>
              <a:rPr lang="en-US" altLang="zh-CN" sz="10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10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fast-growing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country</a:t>
            </a:r>
            <a:r>
              <a:rPr lang="en-US" altLang="zh-CN" sz="10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has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current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account</a:t>
            </a:r>
            <a:r>
              <a:rPr lang="en-US" altLang="zh-CN" sz="1050" kern="0" spc="20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deficit,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this</a:t>
            </a:r>
            <a:r>
              <a:rPr lang="en-US" altLang="zh-CN" sz="10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can</a:t>
            </a:r>
            <a:r>
              <a:rPr lang="en-US" altLang="zh-CN" sz="10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lead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depreciation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0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its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exchange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10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that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9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causes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big</a:t>
            </a:r>
            <a:r>
              <a:rPr lang="en-US" altLang="zh-CN" sz="1050" kern="0" spc="-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jump</a:t>
            </a:r>
            <a:r>
              <a:rPr lang="en-US" altLang="zh-CN" sz="1050" kern="0" spc="2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prices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essential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imports.</a:t>
            </a:r>
          </a:p>
        </p:txBody>
      </p:sp>
      <p:pic>
        <p:nvPicPr>
          <p:cNvPr id="1267" name="E6573ABD-53E2-41BE-44FF-5DDF7E1075CF"/>
          <p:cNvPicPr>
            <a:picLocks noChangeAspect="1"/>
          </p:cNvPicPr>
          <p:nvPr/>
        </p:nvPicPr>
        <p:blipFill>
          <a:blip r:embed="rId5" cstate="print">
            <a:extLst>
              <a:ext uri="{4A0A350A-E17C-4A9A-C8E9-6879452803B3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1268" name="CA2CF725-B436-4FDF-5617-62DFE4B67C88"/>
          <p:cNvPicPr>
            <a:picLocks noChangeAspect="1"/>
          </p:cNvPicPr>
          <p:nvPr/>
        </p:nvPicPr>
        <p:blipFill>
          <a:blip r:embed="rId6" cstate="print">
            <a:extLst>
              <a:ext uri="{604CEF11-F6D9-4D65-D384-5D3525BDE315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1269" name="7F06CD4F-49DA-442D-A85E-9FFDE075AA4E"/>
          <p:cNvPicPr>
            <a:picLocks noChangeAspect="1"/>
          </p:cNvPicPr>
          <p:nvPr/>
        </p:nvPicPr>
        <p:blipFill>
          <a:blip r:embed="rId7" cstate="print">
            <a:extLst>
              <a:ext uri="{68AF5BA9-ABB8-4B04-6509-EE9E1793230A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1270" name="67218321-5DF5-4D6A-6397-0FC5A03043A0"/>
          <p:cNvPicPr>
            <a:picLocks noChangeAspect="1"/>
          </p:cNvPicPr>
          <p:nvPr/>
        </p:nvPicPr>
        <p:blipFill>
          <a:blip r:embed="rId8" cstate="print">
            <a:extLst>
              <a:ext uri="{1A325F14-44D2-4DED-2524-13BB8EC4533E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1271" name="TextBox1271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28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17/20</a:t>
            </a:r>
          </a:p>
        </p:txBody>
      </p:sp>
      <p:pic>
        <p:nvPicPr>
          <p:cNvPr id="1272" name="83D16BB2-AAF2-4A78-FC7A-21644599C368"/>
          <p:cNvPicPr>
            <a:picLocks noChangeAspect="1"/>
          </p:cNvPicPr>
          <p:nvPr/>
        </p:nvPicPr>
        <p:blipFill>
          <a:blip r:embed="rId9" cstate="print">
            <a:extLst>
              <a:ext uri="{02543333-A1B1-4707-A0B0-E36C3115A924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1273" name="3DEE1ECD-8C76-40E3-F99B-0BB7FA8BCB24"/>
          <p:cNvPicPr>
            <a:picLocks noChangeAspect="1"/>
          </p:cNvPicPr>
          <p:nvPr/>
        </p:nvPicPr>
        <p:blipFill>
          <a:blip r:embed="rId8" cstate="print">
            <a:extLst>
              <a:ext uri="{C7A4C869-4CFE-4A71-1071-D0F2CB6AB3B4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1274" name="E6D15768-4E64-4F95-8101-FC96566A0A8F"/>
          <p:cNvPicPr>
            <a:picLocks noChangeAspect="1"/>
          </p:cNvPicPr>
          <p:nvPr/>
        </p:nvPicPr>
        <p:blipFill>
          <a:blip r:embed="rId10" cstate="print">
            <a:extLst>
              <a:ext uri="{0839AB43-81A3-47C8-1D47-5788E44F6B52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1275" name="AF3B1E88-CB5C-4606-B1D8-6A20E6DBF855"/>
          <p:cNvPicPr>
            <a:picLocks noChangeAspect="1"/>
          </p:cNvPicPr>
          <p:nvPr/>
        </p:nvPicPr>
        <p:blipFill>
          <a:blip r:embed="rId11" cstate="print">
            <a:extLst>
              <a:ext uri="{B677F263-E5B1-4FD9-06EB-618FFB5AF0C6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1276" name="FA5B0AD9-88D0-4817-82B4-4C2E4CB60484"/>
          <p:cNvPicPr>
            <a:picLocks noChangeAspect="1"/>
          </p:cNvPicPr>
          <p:nvPr/>
        </p:nvPicPr>
        <p:blipFill>
          <a:blip r:embed="rId10" cstate="print">
            <a:extLst>
              <a:ext uri="{55AA265A-1EFF-44DC-A40A-185F73A30B0B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1277" name="918C9027-A7BA-4139-9C67-40C551FC8B18"/>
          <p:cNvPicPr>
            <a:picLocks noChangeAspect="1"/>
          </p:cNvPicPr>
          <p:nvPr/>
        </p:nvPicPr>
        <p:blipFill>
          <a:blip r:embed="rId10" cstate="print">
            <a:extLst>
              <a:ext uri="{93CA4501-D175-4EA7-A6E2-AF8D81C21C99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1278" name="E055D6D4-FE0F-4C30-40D3-49C77B01039B"/>
          <p:cNvPicPr>
            <a:picLocks noChangeAspect="1"/>
          </p:cNvPicPr>
          <p:nvPr/>
        </p:nvPicPr>
        <p:blipFill>
          <a:blip r:embed="rId11" cstate="print">
            <a:extLst>
              <a:ext uri="{63929CA8-97B9-41D7-D097-B80E6B4A13BE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1279" name="139CD155-5EAF-42C2-0DFD-42B268F613EE"/>
          <p:cNvPicPr>
            <a:picLocks noChangeAspect="1"/>
          </p:cNvPicPr>
          <p:nvPr/>
        </p:nvPicPr>
        <p:blipFill>
          <a:blip r:embed="rId10" cstate="print">
            <a:extLst>
              <a:ext uri="{2FF08760-DFF2-42B1-92FD-D1A600824297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1280" name="0C0618F2-8D40-402B-D230-225BA28FB6A7"/>
          <p:cNvPicPr>
            <a:picLocks noChangeAspect="1"/>
          </p:cNvPicPr>
          <p:nvPr/>
        </p:nvPicPr>
        <p:blipFill>
          <a:blip r:embed="rId12" cstate="print">
            <a:extLst>
              <a:ext uri="{0C659CBA-E9B9-4D64-6558-56BBF31E3D9D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1281" name="44FD4284-1508-44F5-8916-38E7C733DD03"/>
          <p:cNvPicPr>
            <a:picLocks noChangeAspect="1"/>
          </p:cNvPicPr>
          <p:nvPr/>
        </p:nvPicPr>
        <p:blipFill>
          <a:blip r:embed="rId10" cstate="print">
            <a:extLst>
              <a:ext uri="{6D2CD378-F17A-4796-58F5-35A14E1AFC75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1282" name="E6820D00-154A-4AF2-F775-0F2CF9D6152E"/>
          <p:cNvPicPr>
            <a:picLocks noChangeAspect="1"/>
          </p:cNvPicPr>
          <p:nvPr/>
        </p:nvPicPr>
        <p:blipFill>
          <a:blip r:embed="rId10" cstate="print">
            <a:extLst>
              <a:ext uri="{C0A5E565-4B89-4140-D39C-FAD6C52CBD92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1283" name="97B8E3B1-D7FE-445B-E7E7-A8B38DABDA84"/>
          <p:cNvPicPr>
            <a:picLocks noChangeAspect="1"/>
          </p:cNvPicPr>
          <p:nvPr/>
        </p:nvPicPr>
        <p:blipFill>
          <a:blip r:embed="rId10" cstate="print">
            <a:extLst>
              <a:ext uri="{CCD1405D-E088-4F67-27E7-123FD1BA1E04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1284" name="341814B0-62A3-4F4B-FE76-C8B06C0C52C3"/>
          <p:cNvPicPr>
            <a:picLocks noChangeAspect="1"/>
          </p:cNvPicPr>
          <p:nvPr/>
        </p:nvPicPr>
        <p:blipFill>
          <a:blip r:embed="rId11" cstate="print">
            <a:extLst>
              <a:ext uri="{CE614470-1726-4702-3D42-9BB5CCA6C390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1285" name="E9A03086-1299-486F-3AA7-3825E9FEE1BF"/>
          <p:cNvPicPr>
            <a:picLocks noChangeAspect="1"/>
          </p:cNvPicPr>
          <p:nvPr/>
        </p:nvPicPr>
        <p:blipFill>
          <a:blip r:embed="rId10" cstate="print">
            <a:extLst>
              <a:ext uri="{F855A945-346B-4424-C290-6026A6F42B0B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1286" name="2E1C6B8D-D3CA-477B-C54D-9E3DA2C1B984"/>
          <p:cNvPicPr>
            <a:picLocks noChangeAspect="1"/>
          </p:cNvPicPr>
          <p:nvPr/>
        </p:nvPicPr>
        <p:blipFill>
          <a:blip r:embed="rId10" cstate="print">
            <a:extLst>
              <a:ext uri="{EF4909CD-46E1-474A-8049-C2BD2C71D9CA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1287" name="5EB6D47E-6B2C-4F6F-B330-B931EE7B988E"/>
          <p:cNvPicPr>
            <a:picLocks noChangeAspect="1"/>
          </p:cNvPicPr>
          <p:nvPr/>
        </p:nvPicPr>
        <p:blipFill>
          <a:blip r:embed="rId13" cstate="print">
            <a:extLst>
              <a:ext uri="{932E04EA-EEF0-4DCD-D132-A2EE2725AECD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1288" name="4BAAE70E-96C1-4EF5-F698-6EE6DE378A4F"/>
          <p:cNvPicPr>
            <a:picLocks noChangeAspect="1"/>
          </p:cNvPicPr>
          <p:nvPr/>
        </p:nvPicPr>
        <p:blipFill>
          <a:blip r:embed="rId14" cstate="print">
            <a:extLst>
              <a:ext uri="{A6118851-21EE-48E5-A582-78EEFFFF38C2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1289" name="D61DFDAF-112B-46B0-3F57-C2BEBAEEA368"/>
          <p:cNvPicPr>
            <a:picLocks noChangeAspect="1"/>
          </p:cNvPicPr>
          <p:nvPr/>
        </p:nvPicPr>
        <p:blipFill>
          <a:blip r:embed="rId15" cstate="print">
            <a:extLst>
              <a:ext uri="{0F7BA6FB-2CF3-4BE0-81AC-5FC284B3F181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1290" name="31475B83-9966-4F19-801B-4E68AA7E3B41"/>
          <p:cNvPicPr>
            <a:picLocks noChangeAspect="1"/>
          </p:cNvPicPr>
          <p:nvPr/>
        </p:nvPicPr>
        <p:blipFill>
          <a:blip r:embed="rId8" cstate="print">
            <a:extLst>
              <a:ext uri="{B7E0CC09-533D-4BFB-842A-00F39E10307D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1291" name="0ABB620F-C557-4250-DE5B-A0E87BCFB2F9"/>
          <p:cNvPicPr>
            <a:picLocks noChangeAspect="1"/>
          </p:cNvPicPr>
          <p:nvPr/>
        </p:nvPicPr>
        <p:blipFill>
          <a:blip r:embed="rId15" cstate="print">
            <a:extLst>
              <a:ext uri="{65F68008-66CE-4A85-8D21-78F3214D5311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7A9CC128-DBA4-40B8-791D-5DFCC862CC7D}"/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2" name="77EAB873-3645-4517-FD14-4BB774EA4A53"/>
          <p:cNvPicPr>
            <a:picLocks noChangeAspect="1"/>
          </p:cNvPicPr>
          <p:nvPr/>
        </p:nvPicPr>
        <p:blipFill>
          <a:blip r:embed="rId2" cstate="print">
            <a:extLst>
              <a:ext uri="{68813B90-D7FF-4D39-5AEF-365CE529703C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293" name="17A47D52-9B7B-41A1-7055-A14E5E4AA83B"/>
          <p:cNvPicPr>
            <a:picLocks noChangeAspect="1"/>
          </p:cNvPicPr>
          <p:nvPr/>
        </p:nvPicPr>
        <p:blipFill>
          <a:blip r:embed="rId3" cstate="print">
            <a:extLst>
              <a:ext uri="{A7F0D00C-3F5B-4408-F5A0-375E8291316D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1294" name="601D7D42-14D6-4B02-D874-4F2313994555"/>
          <p:cNvPicPr>
            <a:picLocks noChangeAspect="1"/>
          </p:cNvPicPr>
          <p:nvPr/>
        </p:nvPicPr>
        <p:blipFill>
          <a:blip r:embed="rId4" cstate="print">
            <a:extLst>
              <a:ext uri="{F1B82ABA-91CB-461A-37D2-C124EB4A8963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1295" name="FE4F49D7-CBAE-4A6D-4CAD-0ABFFC5B446F"/>
          <p:cNvPicPr>
            <a:picLocks noChangeAspect="1"/>
          </p:cNvPicPr>
          <p:nvPr/>
        </p:nvPicPr>
        <p:blipFill>
          <a:blip r:embed="rId5" cstate="print">
            <a:extLst>
              <a:ext uri="{9B07FF0A-3B72-42D5-5E74-7F373FE363F0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1296" name="9BC6C547-5C8C-483C-FAD6-CEF8C71C7645"/>
          <p:cNvPicPr>
            <a:picLocks noChangeAspect="1"/>
          </p:cNvPicPr>
          <p:nvPr/>
        </p:nvPicPr>
        <p:blipFill>
          <a:blip r:embed="rId6" cstate="print">
            <a:extLst>
              <a:ext uri="{2464D91C-DC05-4DC0-6471-34597B43907A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1297" name="FD679767-01D3-4344-D13E-47182C319182"/>
          <p:cNvPicPr>
            <a:picLocks noChangeAspect="1"/>
          </p:cNvPicPr>
          <p:nvPr/>
        </p:nvPicPr>
        <p:blipFill>
          <a:blip r:embed="rId7" cstate="print">
            <a:extLst>
              <a:ext uri="{7CB9E903-2A66-4165-F0E0-E425325BA08E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1298" name="027A479D-F7A2-4A38-DDBF-FE7C40B6CB3C"/>
          <p:cNvPicPr>
            <a:picLocks noChangeAspect="1"/>
          </p:cNvPicPr>
          <p:nvPr/>
        </p:nvPicPr>
        <p:blipFill>
          <a:blip r:embed="rId8" cstate="print">
            <a:extLst>
              <a:ext uri="{427DB247-B514-4C89-4E72-398DBCEB8FDC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1299" name="598CC02C-4232-4293-9EFC-274AE7033AF8"/>
          <p:cNvPicPr>
            <a:picLocks noChangeAspect="1"/>
          </p:cNvPicPr>
          <p:nvPr/>
        </p:nvPicPr>
        <p:blipFill>
          <a:blip r:embed="rId9" cstate="print">
            <a:extLst>
              <a:ext uri="{1D871BA7-32D1-4A7A-66E5-E979C56370AE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1300" name="FF16632C-91EB-4064-FDDF-3BF666DCDF9E"/>
          <p:cNvPicPr>
            <a:picLocks noChangeAspect="1"/>
          </p:cNvPicPr>
          <p:nvPr/>
        </p:nvPicPr>
        <p:blipFill>
          <a:blip r:embed="rId10" cstate="print">
            <a:extLst>
              <a:ext uri="{73A01B50-6CAD-4E9E-0949-8842F2636C1E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1301" name="E027D423-4999-401A-3B02-045E8937DAA4"/>
          <p:cNvPicPr>
            <a:picLocks noChangeAspect="1"/>
          </p:cNvPicPr>
          <p:nvPr/>
        </p:nvPicPr>
        <p:blipFill>
          <a:blip r:embed="rId11" cstate="print">
            <a:extLst>
              <a:ext uri="{922C5087-87AA-4120-869D-9A43FEB5CAFA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1302" name="C4D2636A-3529-4E84-8C8E-9F6C99EDA4DB"/>
          <p:cNvPicPr>
            <a:picLocks noChangeAspect="1"/>
          </p:cNvPicPr>
          <p:nvPr/>
        </p:nvPicPr>
        <p:blipFill>
          <a:blip r:embed="rId12" cstate="print">
            <a:extLst>
              <a:ext uri="{341BA7C3-BE1A-41B4-40B2-57453A8105A8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1303" name="95C06289-5153-4CDE-C01A-A41F22D0633E"/>
          <p:cNvPicPr>
            <a:picLocks noChangeAspect="1"/>
          </p:cNvPicPr>
          <p:nvPr/>
        </p:nvPicPr>
        <p:blipFill>
          <a:blip r:embed="rId13" cstate="print">
            <a:extLst>
              <a:ext uri="{D594AFD6-68B7-4935-BAE4-93786673F691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1304" name="C6BAB03D-967C-455C-9E34-FF3807C32B9E"/>
          <p:cNvPicPr>
            <a:picLocks noChangeAspect="1"/>
          </p:cNvPicPr>
          <p:nvPr/>
        </p:nvPicPr>
        <p:blipFill>
          <a:blip r:embed="rId14" cstate="print">
            <a:extLst>
              <a:ext uri="{04B6E629-CA5F-43A9-8CD2-D6881466268F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1305" name="DC6A8C14-D822-42B7-EFA4-2CB9D332BB20"/>
          <p:cNvPicPr>
            <a:picLocks noChangeAspect="1"/>
          </p:cNvPicPr>
          <p:nvPr/>
        </p:nvPicPr>
        <p:blipFill>
          <a:blip r:embed="rId15" cstate="print">
            <a:extLst>
              <a:ext uri="{0F98C357-0DE4-416B-96AA-265611564457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1306" name="2D216D04-D3F2-4430-685C-AEE1ACBE91FC"/>
          <p:cNvPicPr>
            <a:picLocks noChangeAspect="1"/>
          </p:cNvPicPr>
          <p:nvPr/>
        </p:nvPicPr>
        <p:blipFill>
          <a:blip r:embed="rId16" cstate="print">
            <a:extLst>
              <a:ext uri="{BB33BB7B-B9E4-43C6-E2D3-D94BE45DB081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1307" name="FB313C68-B521-43E5-61F9-667B21C96FDC"/>
          <p:cNvPicPr>
            <a:picLocks noChangeAspect="1"/>
          </p:cNvPicPr>
          <p:nvPr/>
        </p:nvPicPr>
        <p:blipFill>
          <a:blip r:embed="rId17" cstate="print">
            <a:extLst>
              <a:ext uri="{A72C5C04-8E64-4842-DD8D-BC7E7F36914F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1308" name="CA22C5C4-5C5B-48BB-13B8-06A0D1A2C997"/>
          <p:cNvPicPr>
            <a:picLocks noChangeAspect="1"/>
          </p:cNvPicPr>
          <p:nvPr/>
        </p:nvPicPr>
        <p:blipFill>
          <a:blip r:embed="rId18" cstate="print">
            <a:extLst>
              <a:ext uri="{B5E3E57E-1BEF-454F-3908-512A4443B03D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1309" name="0DAF2335-3D3E-49FF-98AE-0952006EFD7D"/>
          <p:cNvPicPr>
            <a:picLocks noChangeAspect="1"/>
          </p:cNvPicPr>
          <p:nvPr/>
        </p:nvPicPr>
        <p:blipFill>
          <a:blip r:embed="rId19" cstate="print">
            <a:extLst>
              <a:ext uri="{C54E8883-69AF-42C2-3475-E00CC6B5D8DB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1310" name="F70D385E-FA7D-4FB3-FAED-3C458747B2AC"/>
          <p:cNvPicPr>
            <a:picLocks noChangeAspect="1"/>
          </p:cNvPicPr>
          <p:nvPr/>
        </p:nvPicPr>
        <p:blipFill>
          <a:blip r:embed="rId20" cstate="print">
            <a:extLst>
              <a:ext uri="{ECA62466-6168-4C8D-E8A6-BB6A825B4083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1311" name="8A425DF2-D3B0-4223-D5BB-EFADD278018B"/>
          <p:cNvPicPr>
            <a:picLocks noChangeAspect="1"/>
          </p:cNvPicPr>
          <p:nvPr/>
        </p:nvPicPr>
        <p:blipFill>
          <a:blip r:embed="rId21" cstate="print">
            <a:extLst>
              <a:ext uri="{3D46C201-1751-4E26-7D0C-11766F3C18EC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1312" name="F00C6243-F541-4CFC-39A5-45285BDA5B4F"/>
          <p:cNvPicPr>
            <a:picLocks noChangeAspect="1"/>
          </p:cNvPicPr>
          <p:nvPr/>
        </p:nvPicPr>
        <p:blipFill>
          <a:blip r:embed="rId22" cstate="print">
            <a:extLst>
              <a:ext uri="{23A4162B-CBF4-4576-30D7-EC939BF689E7}"/>
            </a:extLst>
          </a:blip>
          <a:stretch>
            <a:fillRect/>
          </a:stretch>
        </p:blipFill>
        <p:spPr>
          <a:xfrm>
            <a:off x="0" y="-1575"/>
            <a:ext cx="4610100" cy="352425"/>
          </a:xfrm>
          <a:prstGeom prst="rect">
            <a:avLst/>
          </a:prstGeom>
        </p:spPr>
      </p:pic>
      <p:sp>
        <p:nvSpPr>
          <p:cNvPr id="1313" name="TextBox1313"/>
          <p:cNvSpPr txBox="1"/>
          <p:nvPr/>
        </p:nvSpPr>
        <p:spPr>
          <a:xfrm>
            <a:off x="120026" y="116670"/>
            <a:ext cx="4267200" cy="2857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9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Comments</a:t>
            </a:r>
            <a:r>
              <a:rPr lang="en-US" altLang="zh-CN" sz="140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5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14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</a:t>
            </a:r>
            <a:r>
              <a:rPr lang="en-US" altLang="zh-CN" sz="14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6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results:</a:t>
            </a:r>
            <a:r>
              <a:rPr lang="en-US" altLang="zh-CN" sz="1400" kern="0" spc="3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3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Muslim</a:t>
            </a:r>
            <a:r>
              <a:rPr lang="en-US" altLang="zh-CN" sz="140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5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</a:p>
          <a:p>
            <a:pPr marL="306829" marR="0" indent="-145766" eaLnBrk="0">
              <a:lnSpc>
                <a:spcPct val="81000"/>
              </a:lnSpc>
              <a:spcBef>
                <a:spcPts val="3064"/>
              </a:spcBef>
            </a:pPr>
            <a:r>
              <a:rPr lang="en-US" altLang="zh-CN" sz="600" kern="0" spc="431" noProof="0" dirty="0" smtClean="0"/>
              <a:t> </a:t>
            </a:r>
            <a:r>
              <a:rPr lang="en-US" altLang="zh-CN" sz="1800" kern="0" spc="-9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0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”Islamic</a:t>
            </a:r>
            <a:r>
              <a:rPr lang="en-US" altLang="zh-CN" sz="1050" kern="0" spc="19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Banking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riedman’s</a:t>
            </a:r>
            <a:r>
              <a:rPr lang="en-US" altLang="zh-CN" sz="1050" kern="0" spc="11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Rule”</a:t>
            </a:r>
            <a:r>
              <a:rPr lang="en-US" altLang="zh-CN" sz="1050" kern="0" spc="9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paper,</a:t>
            </a:r>
            <a:r>
              <a:rPr lang="en-US" altLang="zh-CN" sz="10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it</a:t>
            </a:r>
            <a:r>
              <a:rPr lang="en-US" altLang="zh-CN" sz="10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10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argued</a:t>
            </a:r>
            <a:r>
              <a:rPr lang="en-US" altLang="zh-CN" sz="105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that</a:t>
            </a:r>
            <a:r>
              <a:rPr lang="en-US" altLang="zh-CN" sz="1050" kern="0" spc="1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Islamic</a:t>
            </a:r>
            <a:r>
              <a:rPr lang="en-US" altLang="zh-CN" sz="10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banking</a:t>
            </a:r>
            <a:r>
              <a:rPr lang="en-US" altLang="zh-CN" sz="10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system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insists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nominal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zero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real</a:t>
            </a:r>
            <a:r>
              <a:rPr lang="en-US" altLang="zh-CN" sz="10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zero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interest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rate,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which</a:t>
            </a:r>
            <a:r>
              <a:rPr lang="en-US" altLang="zh-CN" sz="10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only</a:t>
            </a:r>
            <a:r>
              <a:rPr lang="en-US" altLang="zh-CN" sz="10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feasible</a:t>
            </a:r>
            <a:r>
              <a:rPr lang="en-US" altLang="zh-CN" sz="10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1050" kern="0" spc="1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price</a:t>
            </a:r>
            <a:r>
              <a:rPr lang="en-US" altLang="zh-CN" sz="10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ceiling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that</a:t>
            </a:r>
            <a:r>
              <a:rPr lang="en-US" altLang="zh-CN" sz="1050" kern="0" spc="2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reduces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23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nominal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10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zero.</a:t>
            </a:r>
            <a:r>
              <a:rPr lang="en-US" altLang="zh-CN" sz="1050" kern="0" spc="1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Only</a:t>
            </a:r>
            <a:r>
              <a:rPr lang="en-US" altLang="zh-CN" sz="10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then,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along</a:t>
            </a:r>
            <a:r>
              <a:rPr lang="en-US" altLang="zh-CN" sz="10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10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zero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inflation,</a:t>
            </a:r>
            <a:r>
              <a:rPr lang="en-US" altLang="zh-CN" sz="10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zero</a:t>
            </a:r>
            <a:r>
              <a:rPr lang="en-US" altLang="zh-CN" sz="10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real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10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possible.</a:t>
            </a:r>
          </a:p>
          <a:p>
            <a:pPr marL="300595" marR="15932" indent="-139531" eaLnBrk="0">
              <a:lnSpc>
                <a:spcPct val="61000"/>
              </a:lnSpc>
              <a:spcBef>
                <a:spcPts val="620"/>
              </a:spcBef>
            </a:pPr>
            <a:r>
              <a:rPr lang="en-US" altLang="zh-CN" sz="600" kern="0" spc="431" noProof="0" dirty="0" smtClean="0"/>
              <a:t> </a:t>
            </a:r>
            <a:r>
              <a:rPr lang="en-US" altLang="zh-CN" sz="1800" kern="0" spc="-16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abolition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interest</a:t>
            </a:r>
            <a:r>
              <a:rPr lang="en-US" altLang="zh-CN" sz="10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these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two</a:t>
            </a:r>
            <a:r>
              <a:rPr lang="en-US" altLang="zh-CN" sz="10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10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also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limits</a:t>
            </a:r>
            <a:r>
              <a:rPr lang="en-US" altLang="zh-CN" sz="10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28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instruments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monetary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policy</a:t>
            </a:r>
            <a:r>
              <a:rPr lang="en-US" altLang="zh-CN" sz="10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available</a:t>
            </a:r>
            <a:r>
              <a:rPr lang="en-US" altLang="zh-CN" sz="10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central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</a:t>
            </a:r>
            <a:r>
              <a:rPr lang="en-US" altLang="zh-CN" sz="10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two: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changes</a:t>
            </a:r>
            <a:r>
              <a:rPr lang="en-US" altLang="zh-CN" sz="10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0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reserve</a:t>
            </a:r>
            <a:r>
              <a:rPr lang="en-US" altLang="zh-CN" sz="10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requirements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”mo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ral</a:t>
            </a:r>
            <a:r>
              <a:rPr lang="en-US" altLang="zh-CN" sz="1050" kern="0" spc="1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suasion.”</a:t>
            </a:r>
            <a:r>
              <a:rPr lang="en-US" altLang="zh-CN" sz="1050" kern="0" spc="7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(Khan</a:t>
            </a:r>
            <a:r>
              <a:rPr lang="en-US" altLang="zh-CN" sz="10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1986.)</a:t>
            </a:r>
          </a:p>
          <a:p>
            <a:pPr marL="299486" marR="78002" indent="-138423" eaLnBrk="0">
              <a:lnSpc>
                <a:spcPct val="75000"/>
              </a:lnSpc>
              <a:spcBef>
                <a:spcPts val="599"/>
              </a:spcBef>
            </a:pPr>
            <a:r>
              <a:rPr lang="en-US" altLang="zh-CN" sz="600" kern="0" spc="431" noProof="0" dirty="0" smtClean="0"/>
              <a:t> </a:t>
            </a:r>
            <a:r>
              <a:rPr lang="en-US" altLang="zh-CN" sz="1800" kern="0" spc="-16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Akhand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Akhtar</a:t>
            </a:r>
            <a:r>
              <a:rPr lang="en-US" altLang="zh-CN" sz="10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Hossain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suggests</a:t>
            </a:r>
            <a:r>
              <a:rPr lang="en-US" altLang="zh-CN" sz="10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that</a:t>
            </a:r>
            <a:r>
              <a:rPr lang="en-US" altLang="zh-CN" sz="10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”A</a:t>
            </a:r>
            <a:r>
              <a:rPr lang="en-US" altLang="zh-CN" sz="1050" kern="0" spc="28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further</a:t>
            </a:r>
            <a:r>
              <a:rPr lang="en-US" altLang="zh-CN" sz="10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obstacle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1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survival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prosperity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Islamic</a:t>
            </a:r>
            <a:r>
              <a:rPr lang="en-US" altLang="zh-CN" sz="10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banking</a:t>
            </a:r>
            <a:r>
              <a:rPr lang="en-US" altLang="zh-CN" sz="10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finance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has</a:t>
            </a:r>
            <a:r>
              <a:rPr lang="en-US" altLang="zh-CN" sz="10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been</a:t>
            </a:r>
            <a:r>
              <a:rPr lang="en-US" altLang="zh-CN" sz="1050" kern="0" spc="-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suggestion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that</a:t>
            </a:r>
            <a:r>
              <a:rPr lang="en-US" altLang="zh-CN" sz="10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monetary-policy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instrument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</a:t>
            </a:r>
            <a:r>
              <a:rPr lang="en-US" altLang="zh-CN" sz="10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targeted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at</a:t>
            </a:r>
            <a:r>
              <a:rPr lang="en-US" altLang="zh-CN" sz="1050" kern="0" spc="20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multiple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objectives,</a:t>
            </a:r>
            <a:r>
              <a:rPr lang="en-US" altLang="zh-CN" sz="10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including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rapid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economic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growth</a:t>
            </a:r>
            <a:r>
              <a:rPr lang="en-US" altLang="zh-CN" sz="10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27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reduction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income</a:t>
            </a:r>
            <a:r>
              <a:rPr lang="en-US" altLang="zh-CN" sz="10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inequality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.”</a:t>
            </a:r>
          </a:p>
        </p:txBody>
      </p:sp>
      <p:pic>
        <p:nvPicPr>
          <p:cNvPr id="1314" name="E6DDFA91-CE43-4DFC-C90C-96440C5A43D2"/>
          <p:cNvPicPr>
            <a:picLocks noChangeAspect="1"/>
          </p:cNvPicPr>
          <p:nvPr/>
        </p:nvPicPr>
        <p:blipFill>
          <a:blip r:embed="rId23" cstate="print">
            <a:extLst>
              <a:ext uri="{0BF62C0C-C24F-49A7-D5C9-2E2D2FF96164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1315" name="07C4012B-3C4B-4D33-26C5-A810F113E915"/>
          <p:cNvPicPr>
            <a:picLocks noChangeAspect="1"/>
          </p:cNvPicPr>
          <p:nvPr/>
        </p:nvPicPr>
        <p:blipFill>
          <a:blip r:embed="rId24" cstate="print">
            <a:extLst>
              <a:ext uri="{9D7319BD-B020-482C-5D3B-08409410C652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1316" name="329F15DB-0EFA-4AFE-8EFE-960E4B8753B8"/>
          <p:cNvPicPr>
            <a:picLocks noChangeAspect="1"/>
          </p:cNvPicPr>
          <p:nvPr/>
        </p:nvPicPr>
        <p:blipFill>
          <a:blip r:embed="rId25" cstate="print">
            <a:extLst>
              <a:ext uri="{4615F59F-9B26-458F-8909-6B88051A12E9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1317" name="A09D0ECF-D3DC-4B62-B79C-898EB7C2A180"/>
          <p:cNvPicPr>
            <a:picLocks noChangeAspect="1"/>
          </p:cNvPicPr>
          <p:nvPr/>
        </p:nvPicPr>
        <p:blipFill>
          <a:blip r:embed="rId26" cstate="print">
            <a:extLst>
              <a:ext uri="{C8A691C9-34B4-4A05-BCBC-5183F9AD0111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1318" name="TextBox1318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28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18/20</a:t>
            </a:r>
          </a:p>
        </p:txBody>
      </p:sp>
      <p:pic>
        <p:nvPicPr>
          <p:cNvPr id="1319" name="93FC0EF2-CAD3-48ED-39A1-C01709A29FA3"/>
          <p:cNvPicPr>
            <a:picLocks noChangeAspect="1"/>
          </p:cNvPicPr>
          <p:nvPr/>
        </p:nvPicPr>
        <p:blipFill>
          <a:blip r:embed="rId27" cstate="print">
            <a:extLst>
              <a:ext uri="{FC8153FD-E7BF-4751-A858-266F2B37842B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1320" name="A61FD734-6E9B-4475-873D-A92773647D0A"/>
          <p:cNvPicPr>
            <a:picLocks noChangeAspect="1"/>
          </p:cNvPicPr>
          <p:nvPr/>
        </p:nvPicPr>
        <p:blipFill>
          <a:blip r:embed="rId26" cstate="print">
            <a:extLst>
              <a:ext uri="{B19DBB4F-468D-4A9C-5445-F621FD6F6BA5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1321" name="30485233-9889-4870-346B-020D204FF80D"/>
          <p:cNvPicPr>
            <a:picLocks noChangeAspect="1"/>
          </p:cNvPicPr>
          <p:nvPr/>
        </p:nvPicPr>
        <p:blipFill>
          <a:blip r:embed="rId28" cstate="print">
            <a:extLst>
              <a:ext uri="{E188F60A-534B-4C73-81BB-72F87AD3B373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1322" name="0572CBA1-0A5F-47DD-0C6A-8E0E4C2FFFA9"/>
          <p:cNvPicPr>
            <a:picLocks noChangeAspect="1"/>
          </p:cNvPicPr>
          <p:nvPr/>
        </p:nvPicPr>
        <p:blipFill>
          <a:blip r:embed="rId29" cstate="print">
            <a:extLst>
              <a:ext uri="{7080BD0E-5A8C-462B-815F-7BCA785A257C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1323" name="8940FC3D-6831-4F8D-05CF-57462AB6BDD5"/>
          <p:cNvPicPr>
            <a:picLocks noChangeAspect="1"/>
          </p:cNvPicPr>
          <p:nvPr/>
        </p:nvPicPr>
        <p:blipFill>
          <a:blip r:embed="rId28" cstate="print">
            <a:extLst>
              <a:ext uri="{3A383740-98AF-4341-C4DE-20ACAB03B8AB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1324" name="77DBC90D-0680-45B0-0905-195969C88FE7"/>
          <p:cNvPicPr>
            <a:picLocks noChangeAspect="1"/>
          </p:cNvPicPr>
          <p:nvPr/>
        </p:nvPicPr>
        <p:blipFill>
          <a:blip r:embed="rId28" cstate="print">
            <a:extLst>
              <a:ext uri="{C5228D7C-52AE-414B-5FD5-49F09A31BD7E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1325" name="3AD7D852-575C-4B81-5C9B-5DBDD8E26478"/>
          <p:cNvPicPr>
            <a:picLocks noChangeAspect="1"/>
          </p:cNvPicPr>
          <p:nvPr/>
        </p:nvPicPr>
        <p:blipFill>
          <a:blip r:embed="rId29" cstate="print">
            <a:extLst>
              <a:ext uri="{2E942842-0E5A-417E-9D28-6823625E67E1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1326" name="D5DC437D-AC96-40E8-8E35-C4BB7DD477FE"/>
          <p:cNvPicPr>
            <a:picLocks noChangeAspect="1"/>
          </p:cNvPicPr>
          <p:nvPr/>
        </p:nvPicPr>
        <p:blipFill>
          <a:blip r:embed="rId28" cstate="print">
            <a:extLst>
              <a:ext uri="{433CC7B7-8345-4838-6F37-B81EE229979E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1327" name="39ACCFF7-DE81-49A4-54D9-96CCAD8A72F1"/>
          <p:cNvPicPr>
            <a:picLocks noChangeAspect="1"/>
          </p:cNvPicPr>
          <p:nvPr/>
        </p:nvPicPr>
        <p:blipFill>
          <a:blip r:embed="rId30" cstate="print">
            <a:extLst>
              <a:ext uri="{307056C4-7F3D-4A78-A580-3CF3C926C827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1328" name="3142D0AB-7792-40BE-D53B-63B6E690BBB5"/>
          <p:cNvPicPr>
            <a:picLocks noChangeAspect="1"/>
          </p:cNvPicPr>
          <p:nvPr/>
        </p:nvPicPr>
        <p:blipFill>
          <a:blip r:embed="rId28" cstate="print">
            <a:extLst>
              <a:ext uri="{D77B8D6B-2946-44F0-B6E6-D81EF7E0F0A6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1329" name="AB945AC3-9ABA-4AEE-62AA-D8BE5F7A5489"/>
          <p:cNvPicPr>
            <a:picLocks noChangeAspect="1"/>
          </p:cNvPicPr>
          <p:nvPr/>
        </p:nvPicPr>
        <p:blipFill>
          <a:blip r:embed="rId28" cstate="print">
            <a:extLst>
              <a:ext uri="{F805B94E-04B1-43F1-F3CA-76AA7F67F48B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1330" name="73A336D4-9823-47D1-95B5-46CF517AB506"/>
          <p:cNvPicPr>
            <a:picLocks noChangeAspect="1"/>
          </p:cNvPicPr>
          <p:nvPr/>
        </p:nvPicPr>
        <p:blipFill>
          <a:blip r:embed="rId28" cstate="print">
            <a:extLst>
              <a:ext uri="{4603C903-FE33-480A-35F2-52285B59EA1A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1331" name="D07FC4AC-34C2-445B-A9FC-0B41AA55D225"/>
          <p:cNvPicPr>
            <a:picLocks noChangeAspect="1"/>
          </p:cNvPicPr>
          <p:nvPr/>
        </p:nvPicPr>
        <p:blipFill>
          <a:blip r:embed="rId29" cstate="print">
            <a:extLst>
              <a:ext uri="{8F4F319D-A97A-40B4-EE68-9373AA91C861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1332" name="7D885ADF-FCFB-4387-1439-3F801DED287D"/>
          <p:cNvPicPr>
            <a:picLocks noChangeAspect="1"/>
          </p:cNvPicPr>
          <p:nvPr/>
        </p:nvPicPr>
        <p:blipFill>
          <a:blip r:embed="rId28" cstate="print">
            <a:extLst>
              <a:ext uri="{C326EE0B-F484-4FC7-45A3-2EF10D9968ED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1333" name="1403071F-C8F4-4B20-1643-217FB8BAACDB"/>
          <p:cNvPicPr>
            <a:picLocks noChangeAspect="1"/>
          </p:cNvPicPr>
          <p:nvPr/>
        </p:nvPicPr>
        <p:blipFill>
          <a:blip r:embed="rId28" cstate="print">
            <a:extLst>
              <a:ext uri="{B2871587-5C90-4920-5595-AD64358067B6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1334" name="F51FBFFD-36E8-4671-3A99-05360DC88905"/>
          <p:cNvPicPr>
            <a:picLocks noChangeAspect="1"/>
          </p:cNvPicPr>
          <p:nvPr/>
        </p:nvPicPr>
        <p:blipFill>
          <a:blip r:embed="rId31" cstate="print">
            <a:extLst>
              <a:ext uri="{CB18E162-355C-40AD-DD3C-55C6F0490540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1335" name="114280DE-C854-4E46-9909-A83C622C0400"/>
          <p:cNvPicPr>
            <a:picLocks noChangeAspect="1"/>
          </p:cNvPicPr>
          <p:nvPr/>
        </p:nvPicPr>
        <p:blipFill>
          <a:blip r:embed="rId32" cstate="print">
            <a:extLst>
              <a:ext uri="{92023E84-9A68-4209-AE29-A34F4639866A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1336" name="CD79BF10-B828-4CCC-AAD0-91B50675A57B"/>
          <p:cNvPicPr>
            <a:picLocks noChangeAspect="1"/>
          </p:cNvPicPr>
          <p:nvPr/>
        </p:nvPicPr>
        <p:blipFill>
          <a:blip r:embed="rId33" cstate="print">
            <a:extLst>
              <a:ext uri="{DB0A403F-B9F9-4095-ED56-35952FDAA845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1337" name="459D304B-E9E1-4B12-A4E9-5A685230DBCD"/>
          <p:cNvPicPr>
            <a:picLocks noChangeAspect="1"/>
          </p:cNvPicPr>
          <p:nvPr/>
        </p:nvPicPr>
        <p:blipFill>
          <a:blip r:embed="rId26" cstate="print">
            <a:extLst>
              <a:ext uri="{5EED0BBA-A598-493B-C63B-822ED47A9BDD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1338" name="2F5A27FC-6A2C-4FB4-7B49-A17CA785CE61"/>
          <p:cNvPicPr>
            <a:picLocks noChangeAspect="1"/>
          </p:cNvPicPr>
          <p:nvPr/>
        </p:nvPicPr>
        <p:blipFill>
          <a:blip r:embed="rId33" cstate="print">
            <a:extLst>
              <a:ext uri="{B05681E4-EDD5-42D3-7802-8402C9AFD375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A0B42A69-0DF9-472C-684C-6DACD4063956}"/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C8DDCAD5-8ADE-4E1B-7545-BAACCF7CA912"/>
          <p:cNvPicPr>
            <a:picLocks noChangeAspect="1"/>
          </p:cNvPicPr>
          <p:nvPr/>
        </p:nvPicPr>
        <p:blipFill>
          <a:blip r:embed="rId2" cstate="print">
            <a:extLst>
              <a:ext uri="{7C5BC36E-07E5-498B-2EE7-506D02ABDF68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48" name="A2C0EDB4-22A7-4825-B2CA-3F319DEB3785"/>
          <p:cNvPicPr>
            <a:picLocks noChangeAspect="1"/>
          </p:cNvPicPr>
          <p:nvPr/>
        </p:nvPicPr>
        <p:blipFill>
          <a:blip r:embed="rId3" cstate="print">
            <a:extLst>
              <a:ext uri="{A4294DDF-00EC-4801-DDF3-018DC8B705E2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49" name="D6F68AA3-2C91-479D-9C2A-0AD6C60B991F"/>
          <p:cNvPicPr>
            <a:picLocks noChangeAspect="1"/>
          </p:cNvPicPr>
          <p:nvPr/>
        </p:nvPicPr>
        <p:blipFill>
          <a:blip r:embed="rId4" cstate="print">
            <a:extLst>
              <a:ext uri="{81D6FF38-4014-4B02-6409-D07626C3117D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50" name="64ED912A-25E5-4FBA-80CE-638822470EB9"/>
          <p:cNvPicPr>
            <a:picLocks noChangeAspect="1"/>
          </p:cNvPicPr>
          <p:nvPr/>
        </p:nvPicPr>
        <p:blipFill>
          <a:blip r:embed="rId5" cstate="print">
            <a:extLst>
              <a:ext uri="{457B4B2E-F2A0-4EBC-07BA-B89FA9D7194B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51" name="86DF6819-3454-4A22-90C6-4BB4657DD2A4"/>
          <p:cNvPicPr>
            <a:picLocks noChangeAspect="1"/>
          </p:cNvPicPr>
          <p:nvPr/>
        </p:nvPicPr>
        <p:blipFill>
          <a:blip r:embed="rId6" cstate="print">
            <a:extLst>
              <a:ext uri="{F547E0D2-F548-44C0-DC89-F51DC8E98CEB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52" name="3E025116-9FC5-4D1F-0307-08374FCA9A81"/>
          <p:cNvPicPr>
            <a:picLocks noChangeAspect="1"/>
          </p:cNvPicPr>
          <p:nvPr/>
        </p:nvPicPr>
        <p:blipFill>
          <a:blip r:embed="rId7" cstate="print">
            <a:extLst>
              <a:ext uri="{044C5567-EAE5-4A97-84C9-08ABD1430950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53" name="07AAD771-257F-44C6-61DB-21018993029D"/>
          <p:cNvPicPr>
            <a:picLocks noChangeAspect="1"/>
          </p:cNvPicPr>
          <p:nvPr/>
        </p:nvPicPr>
        <p:blipFill>
          <a:blip r:embed="rId8" cstate="print">
            <a:extLst>
              <a:ext uri="{A8F2BC1F-AE59-48E2-B990-D2DFCEC9A205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54" name="5242AA23-1881-4C97-1BC7-C9D05D0E209F"/>
          <p:cNvPicPr>
            <a:picLocks noChangeAspect="1"/>
          </p:cNvPicPr>
          <p:nvPr/>
        </p:nvPicPr>
        <p:blipFill>
          <a:blip r:embed="rId9" cstate="print">
            <a:extLst>
              <a:ext uri="{C59AA0BF-B1AC-4766-65D3-0A3820416560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55" name="8897AF09-5429-4B4A-9366-7987A5C8ABE1"/>
          <p:cNvPicPr>
            <a:picLocks noChangeAspect="1"/>
          </p:cNvPicPr>
          <p:nvPr/>
        </p:nvPicPr>
        <p:blipFill>
          <a:blip r:embed="rId10" cstate="print">
            <a:extLst>
              <a:ext uri="{41A599FA-D2BA-4268-5178-0FF594520EA7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56" name="3F4ACEF5-F67C-4FBC-C361-D1682ACB99FF"/>
          <p:cNvPicPr>
            <a:picLocks noChangeAspect="1"/>
          </p:cNvPicPr>
          <p:nvPr/>
        </p:nvPicPr>
        <p:blipFill>
          <a:blip r:embed="rId11" cstate="print">
            <a:extLst>
              <a:ext uri="{F6EFF99C-F606-4207-08B3-88EF64F0E274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57" name="E0090DAA-DDFC-4B3A-38E1-05E7760FEF13"/>
          <p:cNvPicPr>
            <a:picLocks noChangeAspect="1"/>
          </p:cNvPicPr>
          <p:nvPr/>
        </p:nvPicPr>
        <p:blipFill>
          <a:blip r:embed="rId12" cstate="print">
            <a:extLst>
              <a:ext uri="{505CF4B9-BB3E-4B9F-3CF3-85C995491758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58" name="27CF3830-3129-4EA2-2223-ABE3AB60C58E"/>
          <p:cNvPicPr>
            <a:picLocks noChangeAspect="1"/>
          </p:cNvPicPr>
          <p:nvPr/>
        </p:nvPicPr>
        <p:blipFill>
          <a:blip r:embed="rId13" cstate="print">
            <a:extLst>
              <a:ext uri="{61AF9E98-46AF-44EB-DD68-EA1E636492A1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59" name="595E9CA6-CE62-4B78-D434-924AA74E3E9C"/>
          <p:cNvPicPr>
            <a:picLocks noChangeAspect="1"/>
          </p:cNvPicPr>
          <p:nvPr/>
        </p:nvPicPr>
        <p:blipFill>
          <a:blip r:embed="rId14" cstate="print">
            <a:extLst>
              <a:ext uri="{D4ED4EE6-9B26-48A1-4C12-E8C1930FC9B7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60" name="B3CA19AF-2944-4357-C6C6-76D26792B898"/>
          <p:cNvPicPr>
            <a:picLocks noChangeAspect="1"/>
          </p:cNvPicPr>
          <p:nvPr/>
        </p:nvPicPr>
        <p:blipFill>
          <a:blip r:embed="rId15" cstate="print">
            <a:extLst>
              <a:ext uri="{AD38BB88-DAED-4031-2D27-B4D2E465256F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61" name="20D6D8E1-BDE2-4B8F-CF3A-B3A9524B7141"/>
          <p:cNvPicPr>
            <a:picLocks noChangeAspect="1"/>
          </p:cNvPicPr>
          <p:nvPr/>
        </p:nvPicPr>
        <p:blipFill>
          <a:blip r:embed="rId16" cstate="print">
            <a:extLst>
              <a:ext uri="{78E103BA-90D3-4819-DB78-C295B93A3BBB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62" name="34952611-6F29-4138-7593-B1F328D3CE00"/>
          <p:cNvPicPr>
            <a:picLocks noChangeAspect="1"/>
          </p:cNvPicPr>
          <p:nvPr/>
        </p:nvPicPr>
        <p:blipFill>
          <a:blip r:embed="rId17" cstate="print">
            <a:extLst>
              <a:ext uri="{CB28A5B0-86F7-4A2B-F773-6217F88F1F68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63" name="6493A5C8-E84E-417A-91CE-1EC73EC7429E"/>
          <p:cNvPicPr>
            <a:picLocks noChangeAspect="1"/>
          </p:cNvPicPr>
          <p:nvPr/>
        </p:nvPicPr>
        <p:blipFill>
          <a:blip r:embed="rId18" cstate="print">
            <a:extLst>
              <a:ext uri="{D4266899-7F64-4B0E-FE2E-18567F913BD8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64" name="199B063B-9E69-4AA4-7964-232AFEA569E2"/>
          <p:cNvPicPr>
            <a:picLocks noChangeAspect="1"/>
          </p:cNvPicPr>
          <p:nvPr/>
        </p:nvPicPr>
        <p:blipFill>
          <a:blip r:embed="rId19" cstate="print">
            <a:extLst>
              <a:ext uri="{A88DC514-24C4-46B0-0D45-38F83929FD4B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65" name="02F81825-9E75-4726-C3F5-AB864081B6C3"/>
          <p:cNvPicPr>
            <a:picLocks noChangeAspect="1"/>
          </p:cNvPicPr>
          <p:nvPr/>
        </p:nvPicPr>
        <p:blipFill>
          <a:blip r:embed="rId20" cstate="print">
            <a:extLst>
              <a:ext uri="{5BFCC6C2-CD29-455D-2A5F-ED7AE672CA45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66" name="14D9E57D-E84E-4F9C-2144-54E8C7319C63"/>
          <p:cNvPicPr>
            <a:picLocks noChangeAspect="1"/>
          </p:cNvPicPr>
          <p:nvPr/>
        </p:nvPicPr>
        <p:blipFill>
          <a:blip r:embed="rId21" cstate="print">
            <a:extLst>
              <a:ext uri="{7DE5410F-F465-4E0E-4ECE-7C722F453C1E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67" name="E2B8DA53-FD6B-477A-4E0D-393347522C71"/>
          <p:cNvPicPr>
            <a:picLocks noChangeAspect="1"/>
          </p:cNvPicPr>
          <p:nvPr/>
        </p:nvPicPr>
        <p:blipFill>
          <a:blip r:embed="rId22" cstate="print">
            <a:extLst>
              <a:ext uri="{C5855409-CA4C-4325-15D0-5D40FC09A767}"/>
            </a:extLst>
          </a:blip>
          <a:stretch>
            <a:fillRect/>
          </a:stretch>
        </p:blipFill>
        <p:spPr>
          <a:xfrm>
            <a:off x="87744" y="731850"/>
            <a:ext cx="4438650" cy="95250"/>
          </a:xfrm>
          <a:prstGeom prst="rect">
            <a:avLst/>
          </a:prstGeom>
        </p:spPr>
      </p:pic>
      <p:pic>
        <p:nvPicPr>
          <p:cNvPr id="68" name="08E549D0-2019-4ED7-2864-45E320CC1D2C"/>
          <p:cNvPicPr>
            <a:picLocks noChangeAspect="1"/>
          </p:cNvPicPr>
          <p:nvPr/>
        </p:nvPicPr>
        <p:blipFill>
          <a:blip r:embed="rId23" cstate="print">
            <a:extLst>
              <a:ext uri="{D7256AB9-2A46-4D68-407B-2CCE126294B9}"/>
            </a:extLst>
          </a:blip>
          <a:stretch>
            <a:fillRect/>
          </a:stretch>
        </p:blipFill>
        <p:spPr>
          <a:xfrm>
            <a:off x="87744" y="779475"/>
            <a:ext cx="4486275" cy="723900"/>
          </a:xfrm>
          <a:prstGeom prst="rect">
            <a:avLst/>
          </a:prstGeom>
        </p:spPr>
      </p:pic>
      <p:sp>
        <p:nvSpPr>
          <p:cNvPr id="69" name="TextBox69"/>
          <p:cNvSpPr txBox="1"/>
          <p:nvPr/>
        </p:nvSpPr>
        <p:spPr>
          <a:xfrm>
            <a:off x="288110" y="900031"/>
            <a:ext cx="4038600" cy="419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78907" marR="0" indent="-1478907" eaLnBrk="0">
              <a:lnSpc>
                <a:spcPct val="100000"/>
              </a:lnSpc>
            </a:pPr>
            <a:r>
              <a:rPr lang="en-US" altLang="zh-CN" sz="1400" kern="0" spc="-25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What</a:t>
            </a:r>
            <a:r>
              <a:rPr lang="en-US" altLang="zh-CN" sz="140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5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are</a:t>
            </a:r>
            <a:r>
              <a:rPr lang="en-US" altLang="zh-CN" sz="140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4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5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main</a:t>
            </a:r>
            <a:r>
              <a:rPr lang="en-US" altLang="zh-CN" sz="140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45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drivers</a:t>
            </a:r>
            <a:r>
              <a:rPr lang="en-US" altLang="zh-CN" sz="140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40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140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9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observed</a:t>
            </a:r>
            <a:r>
              <a:rPr lang="en-US" altLang="zh-CN" sz="140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3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during</a:t>
            </a:r>
            <a:r>
              <a:rPr lang="en-US" altLang="zh-CN" sz="140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7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40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pandemic?</a:t>
            </a:r>
          </a:p>
        </p:txBody>
      </p:sp>
      <p:sp>
        <p:nvSpPr>
          <p:cNvPr id="70" name="TextBox70"/>
          <p:cNvSpPr txBox="1"/>
          <p:nvPr/>
        </p:nvSpPr>
        <p:spPr>
          <a:xfrm>
            <a:off x="1887131" y="1703121"/>
            <a:ext cx="850900" cy="787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0757" marR="0" indent="0" eaLnBrk="0">
              <a:lnSpc>
                <a:spcPct val="91000"/>
              </a:lnSpc>
            </a:pP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10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</a:p>
          <a:p>
            <a:pPr marL="0" marR="0" indent="0" eaLnBrk="0">
              <a:lnSpc>
                <a:spcPct val="93000"/>
              </a:lnSpc>
              <a:spcBef>
                <a:spcPts val="1582"/>
              </a:spcBef>
            </a:pP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Bogazici</a:t>
            </a:r>
            <a:r>
              <a:rPr lang="en-US" altLang="zh-CN" sz="7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7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</a:t>
            </a:r>
          </a:p>
          <a:p>
            <a:pPr marL="284139" marR="0" indent="0" eaLnBrk="0">
              <a:lnSpc>
                <a:spcPct val="91000"/>
              </a:lnSpc>
              <a:spcBef>
                <a:spcPts val="1542"/>
              </a:spcBef>
            </a:pPr>
            <a:r>
              <a:rPr lang="en-US" altLang="zh-CN" sz="105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2022</a:t>
            </a:r>
          </a:p>
        </p:txBody>
      </p:sp>
      <p:pic>
        <p:nvPicPr>
          <p:cNvPr id="71" name="3298E61C-24ED-4559-ACE3-DC98368E4CC3"/>
          <p:cNvPicPr>
            <a:picLocks noChangeAspect="1"/>
          </p:cNvPicPr>
          <p:nvPr/>
        </p:nvPicPr>
        <p:blipFill>
          <a:blip r:embed="rId24" cstate="print">
            <a:extLst>
              <a:ext uri="{BF9609B4-47AC-4892-DDD9-D45F400F4022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72" name="481929EA-DF10-44D8-07AA-F8D3934EAADB"/>
          <p:cNvPicPr>
            <a:picLocks noChangeAspect="1"/>
          </p:cNvPicPr>
          <p:nvPr/>
        </p:nvPicPr>
        <p:blipFill>
          <a:blip r:embed="rId25" cstate="print">
            <a:extLst>
              <a:ext uri="{BACD8908-DEB9-44C6-F881-F43EB7A9BF63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73" name="CBCAA032-A4DA-415F-754D-F8A25399EF19"/>
          <p:cNvPicPr>
            <a:picLocks noChangeAspect="1"/>
          </p:cNvPicPr>
          <p:nvPr/>
        </p:nvPicPr>
        <p:blipFill>
          <a:blip r:embed="rId26" cstate="print">
            <a:extLst>
              <a:ext uri="{6EDF593B-63BC-430B-6252-F6367D689CFC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74" name="389A6093-6A85-4AFD-DB07-A9A26A49E665"/>
          <p:cNvPicPr>
            <a:picLocks noChangeAspect="1"/>
          </p:cNvPicPr>
          <p:nvPr/>
        </p:nvPicPr>
        <p:blipFill>
          <a:blip r:embed="rId27" cstate="print">
            <a:extLst>
              <a:ext uri="{ED9BC2F5-3F29-4538-ADB8-84DA522BBCA1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75" name="TextBox75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3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1/20</a:t>
            </a:r>
          </a:p>
        </p:txBody>
      </p:sp>
      <p:pic>
        <p:nvPicPr>
          <p:cNvPr id="76" name="002E34FE-97EE-4305-ADA3-14CDF31F6169"/>
          <p:cNvPicPr>
            <a:picLocks noChangeAspect="1"/>
          </p:cNvPicPr>
          <p:nvPr/>
        </p:nvPicPr>
        <p:blipFill>
          <a:blip r:embed="rId28" cstate="print">
            <a:extLst>
              <a:ext uri="{CC42B181-BF7C-46D0-DA32-119BB908F3CE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77" name="8A7373A2-7B55-4A35-2221-E4CEAB116B2F"/>
          <p:cNvPicPr>
            <a:picLocks noChangeAspect="1"/>
          </p:cNvPicPr>
          <p:nvPr/>
        </p:nvPicPr>
        <p:blipFill>
          <a:blip r:embed="rId27" cstate="print">
            <a:extLst>
              <a:ext uri="{05C9A662-0F7C-49B6-9998-8ECD8ADEFF94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78" name="A794005C-B769-4FDC-8367-C31C32A95195"/>
          <p:cNvPicPr>
            <a:picLocks noChangeAspect="1"/>
          </p:cNvPicPr>
          <p:nvPr/>
        </p:nvPicPr>
        <p:blipFill>
          <a:blip r:embed="rId29" cstate="print">
            <a:extLst>
              <a:ext uri="{25B5F5B0-1B3D-4A78-B167-7EDB709A5D4A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79" name="FC687A18-0EBE-425E-02B3-D7B670B95079"/>
          <p:cNvPicPr>
            <a:picLocks noChangeAspect="1"/>
          </p:cNvPicPr>
          <p:nvPr/>
        </p:nvPicPr>
        <p:blipFill>
          <a:blip r:embed="rId30" cstate="print">
            <a:extLst>
              <a:ext uri="{D5E56BAE-5E40-4C64-5D66-924E5141DE02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80" name="4E89FEAD-F08D-4748-55D7-389904DD92E7"/>
          <p:cNvPicPr>
            <a:picLocks noChangeAspect="1"/>
          </p:cNvPicPr>
          <p:nvPr/>
        </p:nvPicPr>
        <p:blipFill>
          <a:blip r:embed="rId29" cstate="print">
            <a:extLst>
              <a:ext uri="{03ED6834-78D3-477F-3556-3F165D813936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81" name="7767D386-43EA-4EE0-1B45-29BB4D85D891"/>
          <p:cNvPicPr>
            <a:picLocks noChangeAspect="1"/>
          </p:cNvPicPr>
          <p:nvPr/>
        </p:nvPicPr>
        <p:blipFill>
          <a:blip r:embed="rId29" cstate="print">
            <a:extLst>
              <a:ext uri="{435B85BB-EC25-4081-5D31-56E37A1723CF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82" name="61500DDC-19F6-4F9F-5BDA-32CAA4B39102"/>
          <p:cNvPicPr>
            <a:picLocks noChangeAspect="1"/>
          </p:cNvPicPr>
          <p:nvPr/>
        </p:nvPicPr>
        <p:blipFill>
          <a:blip r:embed="rId30" cstate="print">
            <a:extLst>
              <a:ext uri="{C774D991-17F9-4376-2364-D5B5CAABF7AA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83" name="031369C6-87B4-46D3-812E-96CD72DD5DC0"/>
          <p:cNvPicPr>
            <a:picLocks noChangeAspect="1"/>
          </p:cNvPicPr>
          <p:nvPr/>
        </p:nvPicPr>
        <p:blipFill>
          <a:blip r:embed="rId29" cstate="print">
            <a:extLst>
              <a:ext uri="{6C1F1E40-DBDB-4232-8BAF-83C9CF53A818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84" name="B9E44C14-E860-47F8-D921-2699E0F0AC8A"/>
          <p:cNvPicPr>
            <a:picLocks noChangeAspect="1"/>
          </p:cNvPicPr>
          <p:nvPr/>
        </p:nvPicPr>
        <p:blipFill>
          <a:blip r:embed="rId31" cstate="print">
            <a:extLst>
              <a:ext uri="{83541F7D-DD25-4CDF-50B6-90D2DB7EBDEB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85" name="D0B0BBD3-2745-4C26-588A-10117DCF5F4A"/>
          <p:cNvPicPr>
            <a:picLocks noChangeAspect="1"/>
          </p:cNvPicPr>
          <p:nvPr/>
        </p:nvPicPr>
        <p:blipFill>
          <a:blip r:embed="rId29" cstate="print">
            <a:extLst>
              <a:ext uri="{754D8262-B24B-4D99-C2EB-BBCBA5AD0D44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86" name="2D98747C-AE12-47E3-CD89-295D4D3FF163"/>
          <p:cNvPicPr>
            <a:picLocks noChangeAspect="1"/>
          </p:cNvPicPr>
          <p:nvPr/>
        </p:nvPicPr>
        <p:blipFill>
          <a:blip r:embed="rId29" cstate="print">
            <a:extLst>
              <a:ext uri="{C14D2393-7CA4-41C2-A134-B42B945427F6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87" name="EE1A9036-7621-4C9F-1899-7D6A87F3662C"/>
          <p:cNvPicPr>
            <a:picLocks noChangeAspect="1"/>
          </p:cNvPicPr>
          <p:nvPr/>
        </p:nvPicPr>
        <p:blipFill>
          <a:blip r:embed="rId29" cstate="print">
            <a:extLst>
              <a:ext uri="{6FCE0160-00A1-41B0-FF0B-1C57B32E41A1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88" name="1CB1D53E-DDAA-45C4-E439-2747497BA945"/>
          <p:cNvPicPr>
            <a:picLocks noChangeAspect="1"/>
          </p:cNvPicPr>
          <p:nvPr/>
        </p:nvPicPr>
        <p:blipFill>
          <a:blip r:embed="rId30" cstate="print">
            <a:extLst>
              <a:ext uri="{DD5E1B11-573A-46C0-22E5-FF013C05BCDC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89" name="6936E212-5D71-4D2B-AC82-034BA8C39E0D"/>
          <p:cNvPicPr>
            <a:picLocks noChangeAspect="1"/>
          </p:cNvPicPr>
          <p:nvPr/>
        </p:nvPicPr>
        <p:blipFill>
          <a:blip r:embed="rId29" cstate="print">
            <a:extLst>
              <a:ext uri="{5E451DBC-06F2-4BAC-F4C8-11AA5B60E3E4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90" name="BE979521-2165-43A5-B365-4FF405CC49AB"/>
          <p:cNvPicPr>
            <a:picLocks noChangeAspect="1"/>
          </p:cNvPicPr>
          <p:nvPr/>
        </p:nvPicPr>
        <p:blipFill>
          <a:blip r:embed="rId29" cstate="print">
            <a:extLst>
              <a:ext uri="{B40FFF01-0D20-4F51-704C-3A3361001D1E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91" name="045F9B53-B873-4172-F1D3-96114D47637B"/>
          <p:cNvPicPr>
            <a:picLocks noChangeAspect="1"/>
          </p:cNvPicPr>
          <p:nvPr/>
        </p:nvPicPr>
        <p:blipFill>
          <a:blip r:embed="rId32" cstate="print">
            <a:extLst>
              <a:ext uri="{8B893472-B8D1-4F3A-6585-64F636EEDC87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92" name="8D7D073B-D7D0-423B-B82C-74927272D17E"/>
          <p:cNvPicPr>
            <a:picLocks noChangeAspect="1"/>
          </p:cNvPicPr>
          <p:nvPr/>
        </p:nvPicPr>
        <p:blipFill>
          <a:blip r:embed="rId33" cstate="print">
            <a:extLst>
              <a:ext uri="{E62CE9B6-75A4-4E3C-1137-BA1B74905BFF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93" name="9484C61D-F3E1-497C-D5D9-81DAE7499332"/>
          <p:cNvPicPr>
            <a:picLocks noChangeAspect="1"/>
          </p:cNvPicPr>
          <p:nvPr/>
        </p:nvPicPr>
        <p:blipFill>
          <a:blip r:embed="rId34" cstate="print">
            <a:extLst>
              <a:ext uri="{13C9CE6A-4CB8-4478-98A1-98F25BF71258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94" name="5367C27A-0554-4121-5AD0-BB7BEE5DF3DD"/>
          <p:cNvPicPr>
            <a:picLocks noChangeAspect="1"/>
          </p:cNvPicPr>
          <p:nvPr/>
        </p:nvPicPr>
        <p:blipFill>
          <a:blip r:embed="rId27" cstate="print">
            <a:extLst>
              <a:ext uri="{1687A35F-3FDE-4A35-3C34-D103E5BCBA20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95" name="D44C836D-2D6E-488A-822E-31D4F062849F"/>
          <p:cNvPicPr>
            <a:picLocks noChangeAspect="1"/>
          </p:cNvPicPr>
          <p:nvPr/>
        </p:nvPicPr>
        <p:blipFill>
          <a:blip r:embed="rId34" cstate="print">
            <a:extLst>
              <a:ext uri="{914B2E03-5B3F-4EE0-AE17-353AAF2ED114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864C2910-4706-4FDB-2F1B-5F3102F4F41B}"/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9" name="DD7DB3A9-89F2-4818-2D99-7C55EE900619"/>
          <p:cNvPicPr>
            <a:picLocks noChangeAspect="1"/>
          </p:cNvPicPr>
          <p:nvPr/>
        </p:nvPicPr>
        <p:blipFill>
          <a:blip r:embed="rId2" cstate="print">
            <a:extLst>
              <a:ext uri="{1C5D09B5-6418-4CAB-E376-265AC8EF0002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340" name="B1474743-5E01-4BA0-64A7-4AB889DFE221"/>
          <p:cNvPicPr>
            <a:picLocks noChangeAspect="1"/>
          </p:cNvPicPr>
          <p:nvPr/>
        </p:nvPicPr>
        <p:blipFill>
          <a:blip r:embed="rId3" cstate="print">
            <a:extLst>
              <a:ext uri="{634D4FA9-18C2-41BD-2FAC-6069BC295FBA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1341" name="B9A32E0D-140A-4ED4-B515-628228E5DF0E"/>
          <p:cNvPicPr>
            <a:picLocks noChangeAspect="1"/>
          </p:cNvPicPr>
          <p:nvPr/>
        </p:nvPicPr>
        <p:blipFill>
          <a:blip r:embed="rId4" cstate="print">
            <a:extLst>
              <a:ext uri="{B6A28318-89DA-413B-BB7C-6C86DD4671A2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1342" name="440A7E07-ADE8-4722-4256-6B12DB8C67D2"/>
          <p:cNvPicPr>
            <a:picLocks noChangeAspect="1"/>
          </p:cNvPicPr>
          <p:nvPr/>
        </p:nvPicPr>
        <p:blipFill>
          <a:blip r:embed="rId5" cstate="print">
            <a:extLst>
              <a:ext uri="{101BC157-0AD5-4EB6-4DA5-AF0B1619387A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1343" name="7EE98A39-DB7E-4A2E-8B55-9722E7160EEC"/>
          <p:cNvPicPr>
            <a:picLocks noChangeAspect="1"/>
          </p:cNvPicPr>
          <p:nvPr/>
        </p:nvPicPr>
        <p:blipFill>
          <a:blip r:embed="rId6" cstate="print">
            <a:extLst>
              <a:ext uri="{6FED3A02-5298-40A7-5F50-416F1A1C06E4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1344" name="2E33DC8F-686F-40BD-E5B9-BDB8961D558B"/>
          <p:cNvPicPr>
            <a:picLocks noChangeAspect="1"/>
          </p:cNvPicPr>
          <p:nvPr/>
        </p:nvPicPr>
        <p:blipFill>
          <a:blip r:embed="rId7" cstate="print">
            <a:extLst>
              <a:ext uri="{19D1E669-3A6E-4F5B-277C-BB7CA649D05B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1345" name="D11872F4-7321-4A94-81BB-D73B2B08C528"/>
          <p:cNvPicPr>
            <a:picLocks noChangeAspect="1"/>
          </p:cNvPicPr>
          <p:nvPr/>
        </p:nvPicPr>
        <p:blipFill>
          <a:blip r:embed="rId8" cstate="print">
            <a:extLst>
              <a:ext uri="{29BC6142-3816-42B2-2416-2BEFFDD5DE9C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1346" name="BF9499B1-E263-4397-FBC3-7C4D5F2225E5"/>
          <p:cNvPicPr>
            <a:picLocks noChangeAspect="1"/>
          </p:cNvPicPr>
          <p:nvPr/>
        </p:nvPicPr>
        <p:blipFill>
          <a:blip r:embed="rId9" cstate="print">
            <a:extLst>
              <a:ext uri="{80662CB9-5091-4CFA-11E7-D5BB7996812C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1347" name="DC3115A3-F13A-4FF0-D224-4AC8D8A41CEA"/>
          <p:cNvPicPr>
            <a:picLocks noChangeAspect="1"/>
          </p:cNvPicPr>
          <p:nvPr/>
        </p:nvPicPr>
        <p:blipFill>
          <a:blip r:embed="rId10" cstate="print">
            <a:extLst>
              <a:ext uri="{32120C0F-1A17-404D-3201-05AE787C11FE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1348" name="3E074F19-E153-4D41-55E4-3ED907FC9094"/>
          <p:cNvPicPr>
            <a:picLocks noChangeAspect="1"/>
          </p:cNvPicPr>
          <p:nvPr/>
        </p:nvPicPr>
        <p:blipFill>
          <a:blip r:embed="rId11" cstate="print">
            <a:extLst>
              <a:ext uri="{1DAF1159-CB07-466B-581B-889763C131E4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1349" name="0C30012E-8235-409E-2212-2DBE8E176544"/>
          <p:cNvPicPr>
            <a:picLocks noChangeAspect="1"/>
          </p:cNvPicPr>
          <p:nvPr/>
        </p:nvPicPr>
        <p:blipFill>
          <a:blip r:embed="rId12" cstate="print">
            <a:extLst>
              <a:ext uri="{0648961F-0DA8-451C-1F16-F0BEA3B6FC5D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1350" name="209EB940-85BD-4080-3619-7FCAFC8BC879"/>
          <p:cNvPicPr>
            <a:picLocks noChangeAspect="1"/>
          </p:cNvPicPr>
          <p:nvPr/>
        </p:nvPicPr>
        <p:blipFill>
          <a:blip r:embed="rId13" cstate="print">
            <a:extLst>
              <a:ext uri="{215B1593-4CF3-44E2-D01E-5DDD3209B56C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1351" name="93F5E26E-0B51-4297-E994-1BF810315851"/>
          <p:cNvPicPr>
            <a:picLocks noChangeAspect="1"/>
          </p:cNvPicPr>
          <p:nvPr/>
        </p:nvPicPr>
        <p:blipFill>
          <a:blip r:embed="rId14" cstate="print">
            <a:extLst>
              <a:ext uri="{165C3DDA-DB1B-4D23-7B0D-126920620356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1352" name="ADF3E4DC-1F68-4380-90F9-1E55057711F7"/>
          <p:cNvPicPr>
            <a:picLocks noChangeAspect="1"/>
          </p:cNvPicPr>
          <p:nvPr/>
        </p:nvPicPr>
        <p:blipFill>
          <a:blip r:embed="rId15" cstate="print">
            <a:extLst>
              <a:ext uri="{3EEAFC4C-00B0-4ABB-5FE7-846C7926C8C0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1353" name="E44BBD01-53E7-4652-6E30-2CAC01326C9D"/>
          <p:cNvPicPr>
            <a:picLocks noChangeAspect="1"/>
          </p:cNvPicPr>
          <p:nvPr/>
        </p:nvPicPr>
        <p:blipFill>
          <a:blip r:embed="rId16" cstate="print">
            <a:extLst>
              <a:ext uri="{E8279F83-F8AA-4AEE-FA17-B91718538264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1354" name="15072E28-0E4E-4ED3-80EB-AFFEB15255CE"/>
          <p:cNvPicPr>
            <a:picLocks noChangeAspect="1"/>
          </p:cNvPicPr>
          <p:nvPr/>
        </p:nvPicPr>
        <p:blipFill>
          <a:blip r:embed="rId17" cstate="print">
            <a:extLst>
              <a:ext uri="{4D76B5C8-0DFE-43B9-0886-C8C7565EFBE4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1355" name="936F7736-BB83-4810-8812-C24A8EAB3129"/>
          <p:cNvPicPr>
            <a:picLocks noChangeAspect="1"/>
          </p:cNvPicPr>
          <p:nvPr/>
        </p:nvPicPr>
        <p:blipFill>
          <a:blip r:embed="rId18" cstate="print">
            <a:extLst>
              <a:ext uri="{1746A4BD-FBA1-487F-9046-07619C518B24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1356" name="37D3B6F6-E5E9-4789-8DCD-325152EC71B1"/>
          <p:cNvPicPr>
            <a:picLocks noChangeAspect="1"/>
          </p:cNvPicPr>
          <p:nvPr/>
        </p:nvPicPr>
        <p:blipFill>
          <a:blip r:embed="rId19" cstate="print">
            <a:extLst>
              <a:ext uri="{3E8380D9-1053-455F-4EBB-C1BF50454BF0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1357" name="21F3C5D0-830D-406C-627E-F218AFEBA8F0"/>
          <p:cNvPicPr>
            <a:picLocks noChangeAspect="1"/>
          </p:cNvPicPr>
          <p:nvPr/>
        </p:nvPicPr>
        <p:blipFill>
          <a:blip r:embed="rId20" cstate="print">
            <a:extLst>
              <a:ext uri="{86160EDD-96C5-4A50-31E2-57B615695242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1358" name="206BBEA0-8D1A-498F-B4F0-DF1000277C9E"/>
          <p:cNvPicPr>
            <a:picLocks noChangeAspect="1"/>
          </p:cNvPicPr>
          <p:nvPr/>
        </p:nvPicPr>
        <p:blipFill>
          <a:blip r:embed="rId21" cstate="print">
            <a:extLst>
              <a:ext uri="{6E1C38BB-CE87-40BE-5A31-0D2E21E7B448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1359" name="62B64955-7681-4570-E01A-C4BA60A644BF"/>
          <p:cNvPicPr>
            <a:picLocks noChangeAspect="1"/>
          </p:cNvPicPr>
          <p:nvPr/>
        </p:nvPicPr>
        <p:blipFill>
          <a:blip r:embed="rId22" cstate="print">
            <a:extLst>
              <a:ext uri="{8AD384D3-0C15-40AB-5FC6-594CA18C1D56}"/>
            </a:extLst>
          </a:blip>
          <a:stretch>
            <a:fillRect/>
          </a:stretch>
        </p:blipFill>
        <p:spPr>
          <a:xfrm>
            <a:off x="0" y="-1575"/>
            <a:ext cx="4610100" cy="352425"/>
          </a:xfrm>
          <a:prstGeom prst="rect">
            <a:avLst/>
          </a:prstGeom>
        </p:spPr>
      </p:pic>
      <p:sp>
        <p:nvSpPr>
          <p:cNvPr id="1360" name="TextBox1360"/>
          <p:cNvSpPr txBox="1"/>
          <p:nvPr/>
        </p:nvSpPr>
        <p:spPr>
          <a:xfrm>
            <a:off x="120026" y="116670"/>
            <a:ext cx="4356100" cy="2882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9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Comments</a:t>
            </a:r>
            <a:r>
              <a:rPr lang="en-US" altLang="zh-CN" sz="140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5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14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</a:t>
            </a:r>
            <a:r>
              <a:rPr lang="en-US" altLang="zh-CN" sz="14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6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results:</a:t>
            </a:r>
            <a:r>
              <a:rPr lang="en-US" altLang="zh-CN" sz="1400" kern="0" spc="3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25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</a:t>
            </a:r>
            <a:r>
              <a:rPr lang="en-US" altLang="zh-CN" sz="140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40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7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GDP</a:t>
            </a:r>
          </a:p>
          <a:p>
            <a:pPr marL="298240" marR="0" indent="-137176" eaLnBrk="0">
              <a:lnSpc>
                <a:spcPct val="81000"/>
              </a:lnSpc>
              <a:spcBef>
                <a:spcPts val="2944"/>
              </a:spcBef>
            </a:pPr>
            <a:r>
              <a:rPr lang="en-US" altLang="zh-CN" sz="600" kern="0" spc="431" noProof="0" dirty="0" smtClean="0"/>
              <a:t> </a:t>
            </a:r>
            <a:r>
              <a:rPr lang="en-US" altLang="zh-CN" sz="1800" kern="0" spc="-9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Fiscal</a:t>
            </a:r>
            <a:r>
              <a:rPr lang="en-US" altLang="zh-CN" sz="10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theory</a:t>
            </a:r>
            <a:r>
              <a:rPr lang="en-US" altLang="zh-CN" sz="10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price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level</a:t>
            </a:r>
            <a:r>
              <a:rPr lang="en-US" altLang="zh-CN" sz="10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proposed</a:t>
            </a:r>
            <a:r>
              <a:rPr lang="en-US" altLang="zh-CN" sz="10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by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John</a:t>
            </a:r>
            <a:r>
              <a:rPr lang="en-US" altLang="zh-CN" sz="10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H.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Cochrane</a:t>
            </a:r>
            <a:r>
              <a:rPr lang="en-US" altLang="zh-CN" sz="10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suggest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following:</a:t>
            </a:r>
            <a:r>
              <a:rPr lang="en-US" altLang="zh-CN" sz="10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if</a:t>
            </a:r>
            <a:r>
              <a:rPr lang="en-US" altLang="zh-CN" sz="10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government</a:t>
            </a:r>
            <a:r>
              <a:rPr lang="en-US" altLang="zh-CN" sz="10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8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keeps</a:t>
            </a:r>
            <a:r>
              <a:rPr lang="en-US" altLang="zh-CN" sz="10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borrowing</a:t>
            </a:r>
            <a:r>
              <a:rPr lang="en-US" altLang="zh-CN" sz="1050" kern="0" spc="-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1050" kern="0" spc="2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attention</a:t>
            </a:r>
            <a:r>
              <a:rPr lang="en-US" altLang="zh-CN" sz="10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long-run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repayment,</a:t>
            </a:r>
            <a:r>
              <a:rPr lang="en-US" altLang="zh-CN" sz="10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people</a:t>
            </a:r>
            <a:r>
              <a:rPr lang="en-US" altLang="zh-CN" sz="10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lose</a:t>
            </a:r>
            <a:r>
              <a:rPr lang="en-US" altLang="zh-CN" sz="10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faith</a:t>
            </a:r>
            <a:r>
              <a:rPr lang="en-US" altLang="zh-CN" sz="10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it</a:t>
            </a:r>
            <a:r>
              <a:rPr lang="en-US" altLang="zh-CN" sz="10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will</a:t>
            </a:r>
            <a:r>
              <a:rPr lang="en-US" altLang="zh-CN" sz="10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ever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repay</a:t>
            </a:r>
            <a:r>
              <a:rPr lang="en-US" altLang="zh-CN" sz="10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debt,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they</a:t>
            </a:r>
            <a:r>
              <a:rPr lang="en-US" altLang="zh-CN" sz="10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would</a:t>
            </a:r>
            <a:r>
              <a:rPr lang="en-US" altLang="zh-CN" sz="10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try</a:t>
            </a:r>
            <a:r>
              <a:rPr lang="en-US" altLang="zh-CN" sz="10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sell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government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debt.</a:t>
            </a:r>
            <a:r>
              <a:rPr lang="en-US" altLang="zh-CN" sz="1050" kern="0" spc="2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Doing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so,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they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drive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up</a:t>
            </a:r>
            <a:r>
              <a:rPr lang="en-US" altLang="zh-CN" sz="105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8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cost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everything</a:t>
            </a:r>
            <a:r>
              <a:rPr lang="en-US" altLang="zh-CN" sz="10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else.</a:t>
            </a:r>
          </a:p>
          <a:p>
            <a:pPr marL="299486" marR="263236" indent="-138423" eaLnBrk="0">
              <a:lnSpc>
                <a:spcPct val="56000"/>
              </a:lnSpc>
              <a:spcBef>
                <a:spcPts val="621"/>
              </a:spcBef>
            </a:pPr>
            <a:r>
              <a:rPr lang="en-US" altLang="zh-CN" sz="525" kern="0" spc="452" noProof="0" dirty="0" smtClean="0"/>
              <a:t> </a:t>
            </a:r>
            <a:r>
              <a:rPr lang="en-US" altLang="zh-CN" sz="1800" kern="0" spc="-18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What</a:t>
            </a:r>
            <a:r>
              <a:rPr lang="en-US" altLang="zh-CN" sz="10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matters</a:t>
            </a:r>
            <a:r>
              <a:rPr lang="en-US" altLang="zh-CN" sz="10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</a:t>
            </a:r>
            <a:r>
              <a:rPr lang="en-US" altLang="zh-CN" sz="10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relative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eople’s</a:t>
            </a:r>
            <a:r>
              <a:rPr lang="en-US" altLang="zh-CN" sz="1050" kern="0" spc="-2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assessment</a:t>
            </a:r>
            <a:r>
              <a:rPr lang="en-US" altLang="zh-CN" sz="10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whether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government</a:t>
            </a:r>
            <a:r>
              <a:rPr lang="en-US" altLang="zh-CN" sz="10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can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will</a:t>
            </a:r>
            <a:r>
              <a:rPr lang="en-US" altLang="zh-CN" sz="1050" kern="0" spc="17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eventually</a:t>
            </a:r>
            <a:r>
              <a:rPr lang="en-US" altLang="zh-CN" sz="10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repay</a:t>
            </a:r>
            <a:r>
              <a:rPr lang="en-US" altLang="zh-CN" sz="10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that</a:t>
            </a:r>
            <a:r>
              <a:rPr lang="en-US" altLang="zh-CN" sz="1050" kern="0" spc="1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debt.</a:t>
            </a:r>
          </a:p>
          <a:p>
            <a:pPr marL="298240" marR="27708" indent="-137176" eaLnBrk="0">
              <a:lnSpc>
                <a:spcPct val="56000"/>
              </a:lnSpc>
              <a:spcBef>
                <a:spcPts val="577"/>
              </a:spcBef>
            </a:pPr>
            <a:r>
              <a:rPr lang="en-US" altLang="zh-CN" sz="525" kern="0" spc="452" noProof="0" dirty="0" smtClean="0"/>
              <a:t> </a:t>
            </a:r>
            <a:r>
              <a:rPr lang="en-US" altLang="zh-CN" sz="1800" kern="0" spc="-12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Governments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with</a:t>
            </a:r>
            <a:r>
              <a:rPr lang="en-US" altLang="zh-CN" sz="1050" kern="0" spc="2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large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debts</a:t>
            </a:r>
            <a:r>
              <a:rPr lang="en-US" altLang="zh-CN" sz="10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or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deficits,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but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sound</a:t>
            </a:r>
            <a:r>
              <a:rPr lang="en-US" altLang="zh-CN" sz="10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long-run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finances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that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can</a:t>
            </a:r>
            <a:r>
              <a:rPr lang="en-US" altLang="zh-CN" sz="10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run</a:t>
            </a:r>
            <a:r>
              <a:rPr lang="en-US" altLang="zh-CN" sz="10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surpluses</a:t>
            </a:r>
            <a:r>
              <a:rPr lang="en-US" altLang="zh-CN" sz="10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pay</a:t>
            </a:r>
            <a:r>
              <a:rPr lang="en-US" altLang="zh-CN" sz="10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off</a:t>
            </a:r>
            <a:r>
              <a:rPr lang="en-US" altLang="zh-CN" sz="10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those</a:t>
            </a:r>
            <a:r>
              <a:rPr lang="en-US" altLang="zh-CN" sz="10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debts,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need</a:t>
            </a:r>
            <a:r>
              <a:rPr lang="en-US" altLang="zh-CN" sz="10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see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inflation.</a:t>
            </a:r>
          </a:p>
          <a:p>
            <a:pPr marL="287294" marR="81464" indent="-126231" eaLnBrk="0">
              <a:lnSpc>
                <a:spcPct val="56000"/>
              </a:lnSpc>
              <a:spcBef>
                <a:spcPts val="579"/>
              </a:spcBef>
            </a:pPr>
            <a:r>
              <a:rPr lang="en-US" altLang="zh-CN" sz="600" kern="0" spc="431" noProof="0" dirty="0" smtClean="0"/>
              <a:t> </a:t>
            </a:r>
            <a:r>
              <a:rPr lang="en-US" altLang="zh-CN" sz="1800" kern="0" spc="-90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Monetary</a:t>
            </a:r>
            <a:r>
              <a:rPr lang="en-US" altLang="zh-CN" sz="10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policy</a:t>
            </a:r>
            <a:r>
              <a:rPr lang="en-US" altLang="zh-CN" sz="10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chooses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whether</a:t>
            </a:r>
            <a:r>
              <a:rPr lang="en-US" altLang="zh-CN" sz="10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10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fiscal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shock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leads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price-level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jump,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devaluing</a:t>
            </a:r>
            <a:r>
              <a:rPr lang="en-US" altLang="zh-CN" sz="10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all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immediately,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or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whether</a:t>
            </a:r>
            <a:r>
              <a:rPr lang="en-US" altLang="zh-CN" sz="10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it</a:t>
            </a:r>
            <a:r>
              <a:rPr lang="en-US" altLang="zh-CN" sz="10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leads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</a:p>
          <a:p>
            <a:pPr marL="306968" marR="969" indent="0" eaLnBrk="0">
              <a:lnSpc>
                <a:spcPct val="101000"/>
              </a:lnSpc>
              <a:spcBef>
                <a:spcPts val="277"/>
              </a:spcBef>
            </a:pP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protracted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inflation,</a:t>
            </a:r>
            <a:r>
              <a:rPr lang="en-US" altLang="zh-CN" sz="10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falling</a:t>
            </a:r>
            <a:r>
              <a:rPr lang="en-US" altLang="zh-CN" sz="10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more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heavily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long-term</a:t>
            </a:r>
            <a:r>
              <a:rPr lang="en-US" altLang="zh-CN" sz="1050" kern="0" spc="-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debt.</a:t>
            </a:r>
            <a:r>
              <a:rPr lang="en-US" altLang="zh-CN" sz="1050" kern="0" spc="2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Monetary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policy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chooses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when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10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happens,</a:t>
            </a:r>
            <a:r>
              <a:rPr lang="en-US" altLang="zh-CN" sz="10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but</a:t>
            </a:r>
            <a:r>
              <a:rPr lang="en-US" altLang="zh-CN" sz="1050" kern="0" spc="1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not</a:t>
            </a:r>
            <a:r>
              <a:rPr lang="en-US" altLang="zh-CN" sz="10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if</a:t>
            </a:r>
            <a:r>
              <a:rPr lang="en-US" altLang="zh-CN" sz="10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it</a:t>
            </a:r>
            <a:r>
              <a:rPr lang="en-US" altLang="zh-CN" sz="1050" kern="0" spc="1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will</a:t>
            </a:r>
            <a:r>
              <a:rPr lang="en-US" altLang="zh-CN" sz="1050" kern="0" spc="2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happen.</a:t>
            </a:r>
          </a:p>
        </p:txBody>
      </p:sp>
      <p:pic>
        <p:nvPicPr>
          <p:cNvPr id="1361" name="C3E5376A-CF8D-448B-4471-11466ABB3036"/>
          <p:cNvPicPr>
            <a:picLocks noChangeAspect="1"/>
          </p:cNvPicPr>
          <p:nvPr/>
        </p:nvPicPr>
        <p:blipFill>
          <a:blip r:embed="rId23" cstate="print">
            <a:extLst>
              <a:ext uri="{614EED1F-1FCC-47CF-7B5A-D885E50FF76D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1362" name="2B60067E-3E4E-4C8B-2A37-C233BA003BF5"/>
          <p:cNvPicPr>
            <a:picLocks noChangeAspect="1"/>
          </p:cNvPicPr>
          <p:nvPr/>
        </p:nvPicPr>
        <p:blipFill>
          <a:blip r:embed="rId24" cstate="print">
            <a:extLst>
              <a:ext uri="{6C259730-ACDE-4220-EDB5-200524DB9EFD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1363" name="53BE4FC7-4332-4EA3-16E3-8E3F99C15EC1"/>
          <p:cNvPicPr>
            <a:picLocks noChangeAspect="1"/>
          </p:cNvPicPr>
          <p:nvPr/>
        </p:nvPicPr>
        <p:blipFill>
          <a:blip r:embed="rId25" cstate="print">
            <a:extLst>
              <a:ext uri="{D54FA1AB-124E-479E-D3C8-E38CFDACE0BD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1364" name="4994F8B0-1AB1-4D56-3B7E-135B5D49E9C8"/>
          <p:cNvPicPr>
            <a:picLocks noChangeAspect="1"/>
          </p:cNvPicPr>
          <p:nvPr/>
        </p:nvPicPr>
        <p:blipFill>
          <a:blip r:embed="rId26" cstate="print">
            <a:extLst>
              <a:ext uri="{8974BE97-D3F9-47B3-63DA-FACE0BB897F1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1365" name="TextBox1365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28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19/20</a:t>
            </a:r>
          </a:p>
        </p:txBody>
      </p:sp>
      <p:pic>
        <p:nvPicPr>
          <p:cNvPr id="1366" name="C2AFFA16-557D-4E07-E31D-9CF599AB252B"/>
          <p:cNvPicPr>
            <a:picLocks noChangeAspect="1"/>
          </p:cNvPicPr>
          <p:nvPr/>
        </p:nvPicPr>
        <p:blipFill>
          <a:blip r:embed="rId27" cstate="print">
            <a:extLst>
              <a:ext uri="{7C962163-BBB4-419D-BEBA-AA0E729E4D8F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1367" name="04AB27F2-454B-4F80-0FCC-D7196D51D8FE"/>
          <p:cNvPicPr>
            <a:picLocks noChangeAspect="1"/>
          </p:cNvPicPr>
          <p:nvPr/>
        </p:nvPicPr>
        <p:blipFill>
          <a:blip r:embed="rId26" cstate="print">
            <a:extLst>
              <a:ext uri="{D7BE72B7-F3E4-4147-5807-9A0B28ECE55D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1368" name="607B474E-7C15-43B7-B6C1-7B21262D95C7"/>
          <p:cNvPicPr>
            <a:picLocks noChangeAspect="1"/>
          </p:cNvPicPr>
          <p:nvPr/>
        </p:nvPicPr>
        <p:blipFill>
          <a:blip r:embed="rId28" cstate="print">
            <a:extLst>
              <a:ext uri="{48697989-98EF-45F9-AC75-94863E0E889C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1369" name="2651A6F8-5B4F-4F34-6C9C-5C2DCF3F7FD6"/>
          <p:cNvPicPr>
            <a:picLocks noChangeAspect="1"/>
          </p:cNvPicPr>
          <p:nvPr/>
        </p:nvPicPr>
        <p:blipFill>
          <a:blip r:embed="rId29" cstate="print">
            <a:extLst>
              <a:ext uri="{5B1AA47D-D5DF-4F57-BD84-07CCBB0504F4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1370" name="12A6ABA5-245B-467A-A1F0-25A7C4B4228C"/>
          <p:cNvPicPr>
            <a:picLocks noChangeAspect="1"/>
          </p:cNvPicPr>
          <p:nvPr/>
        </p:nvPicPr>
        <p:blipFill>
          <a:blip r:embed="rId28" cstate="print">
            <a:extLst>
              <a:ext uri="{698366BF-23CF-4603-80B7-BB079CAA125E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1371" name="4ED46C17-3AC2-4714-C2C2-B102CD5BCFE9"/>
          <p:cNvPicPr>
            <a:picLocks noChangeAspect="1"/>
          </p:cNvPicPr>
          <p:nvPr/>
        </p:nvPicPr>
        <p:blipFill>
          <a:blip r:embed="rId28" cstate="print">
            <a:extLst>
              <a:ext uri="{612CF6C9-A253-4F3F-008D-8B48E5DD8C30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1372" name="03F51327-8B6C-4203-E9D6-728F8576CEAC"/>
          <p:cNvPicPr>
            <a:picLocks noChangeAspect="1"/>
          </p:cNvPicPr>
          <p:nvPr/>
        </p:nvPicPr>
        <p:blipFill>
          <a:blip r:embed="rId29" cstate="print">
            <a:extLst>
              <a:ext uri="{A0F8BDDC-9A6B-4DC9-7B9F-26D343141765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1373" name="35DBCF2E-3DD0-46F0-C321-053E283B692F"/>
          <p:cNvPicPr>
            <a:picLocks noChangeAspect="1"/>
          </p:cNvPicPr>
          <p:nvPr/>
        </p:nvPicPr>
        <p:blipFill>
          <a:blip r:embed="rId28" cstate="print">
            <a:extLst>
              <a:ext uri="{5077208A-EB5D-4FED-8581-8763D8AA0301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1374" name="64B63ACF-BDEC-46E4-34EC-CE6B1379EAED"/>
          <p:cNvPicPr>
            <a:picLocks noChangeAspect="1"/>
          </p:cNvPicPr>
          <p:nvPr/>
        </p:nvPicPr>
        <p:blipFill>
          <a:blip r:embed="rId30" cstate="print">
            <a:extLst>
              <a:ext uri="{727D8162-244B-4AA4-C6A0-ABDD1A558230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1375" name="B67DCF4E-FAD8-4089-00B1-810B7BEF0F03"/>
          <p:cNvPicPr>
            <a:picLocks noChangeAspect="1"/>
          </p:cNvPicPr>
          <p:nvPr/>
        </p:nvPicPr>
        <p:blipFill>
          <a:blip r:embed="rId28" cstate="print">
            <a:extLst>
              <a:ext uri="{9322C061-2FD1-4A0D-8C19-752950137478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1376" name="26F38804-B66E-4664-A375-5A9C7F0843B7"/>
          <p:cNvPicPr>
            <a:picLocks noChangeAspect="1"/>
          </p:cNvPicPr>
          <p:nvPr/>
        </p:nvPicPr>
        <p:blipFill>
          <a:blip r:embed="rId28" cstate="print">
            <a:extLst>
              <a:ext uri="{8F858E48-236C-4BB4-C57A-4AE70F8C248A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1377" name="CA5179C7-CC55-48A3-06F9-20BA08E7B929"/>
          <p:cNvPicPr>
            <a:picLocks noChangeAspect="1"/>
          </p:cNvPicPr>
          <p:nvPr/>
        </p:nvPicPr>
        <p:blipFill>
          <a:blip r:embed="rId28" cstate="print">
            <a:extLst>
              <a:ext uri="{17E632D4-3DE2-4F53-5311-FFB45A27B565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1378" name="CB7D4A27-4642-40FB-63AB-B55DFE742ABB"/>
          <p:cNvPicPr>
            <a:picLocks noChangeAspect="1"/>
          </p:cNvPicPr>
          <p:nvPr/>
        </p:nvPicPr>
        <p:blipFill>
          <a:blip r:embed="rId29" cstate="print">
            <a:extLst>
              <a:ext uri="{7AE1B528-F0EB-4DA1-0D0D-6E01F95A03F1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1379" name="F5CC3037-3A9F-4412-7BE3-F8372E9ED490"/>
          <p:cNvPicPr>
            <a:picLocks noChangeAspect="1"/>
          </p:cNvPicPr>
          <p:nvPr/>
        </p:nvPicPr>
        <p:blipFill>
          <a:blip r:embed="rId28" cstate="print">
            <a:extLst>
              <a:ext uri="{4B04133F-22AA-47D5-7F0B-E57794633F08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1380" name="D6F1AC70-4015-4227-E3E4-7811C9F64BE8"/>
          <p:cNvPicPr>
            <a:picLocks noChangeAspect="1"/>
          </p:cNvPicPr>
          <p:nvPr/>
        </p:nvPicPr>
        <p:blipFill>
          <a:blip r:embed="rId28" cstate="print">
            <a:extLst>
              <a:ext uri="{9D77F03B-AAB5-46A1-EFC8-EDFC404674EB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1381" name="304C1B3C-30E4-4FBB-0CDE-B5BDEE178266"/>
          <p:cNvPicPr>
            <a:picLocks noChangeAspect="1"/>
          </p:cNvPicPr>
          <p:nvPr/>
        </p:nvPicPr>
        <p:blipFill>
          <a:blip r:embed="rId31" cstate="print">
            <a:extLst>
              <a:ext uri="{4DEA7A5E-30AD-42DB-643F-6B535DA1ADC8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1382" name="F8E7F620-F42B-46E3-C550-C135732C527C"/>
          <p:cNvPicPr>
            <a:picLocks noChangeAspect="1"/>
          </p:cNvPicPr>
          <p:nvPr/>
        </p:nvPicPr>
        <p:blipFill>
          <a:blip r:embed="rId32" cstate="print">
            <a:extLst>
              <a:ext uri="{3E7151BE-4319-4CDF-8278-04B769630E1B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1383" name="D8957106-43F2-47EC-6999-2C3B80206C51"/>
          <p:cNvPicPr>
            <a:picLocks noChangeAspect="1"/>
          </p:cNvPicPr>
          <p:nvPr/>
        </p:nvPicPr>
        <p:blipFill>
          <a:blip r:embed="rId33" cstate="print">
            <a:extLst>
              <a:ext uri="{502AC77D-FADC-4F83-CBF3-94978C662FAC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1384" name="AA4FE42B-F867-460C-1FDB-9CC2133F0620"/>
          <p:cNvPicPr>
            <a:picLocks noChangeAspect="1"/>
          </p:cNvPicPr>
          <p:nvPr/>
        </p:nvPicPr>
        <p:blipFill>
          <a:blip r:embed="rId26" cstate="print">
            <a:extLst>
              <a:ext uri="{518F5A47-B1CD-42BB-7F2D-9BA15B1C44B0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1385" name="C06F2F1B-6703-4EE2-E0C4-32267D5D101F"/>
          <p:cNvPicPr>
            <a:picLocks noChangeAspect="1"/>
          </p:cNvPicPr>
          <p:nvPr/>
        </p:nvPicPr>
        <p:blipFill>
          <a:blip r:embed="rId33" cstate="print">
            <a:extLst>
              <a:ext uri="{257A45AE-2C92-4BED-643A-911536D78359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AB235545-B718-4D6F-14BA-0DC4F05701A3}"/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6" name="13097BDE-89CC-4C82-667B-E7E4B66358CB"/>
          <p:cNvPicPr>
            <a:picLocks noChangeAspect="1"/>
          </p:cNvPicPr>
          <p:nvPr/>
        </p:nvPicPr>
        <p:blipFill>
          <a:blip r:embed="rId2" cstate="print">
            <a:extLst>
              <a:ext uri="{47170560-00EF-4D73-7FCC-ED51BA4A9600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387" name="9E2B3DB1-5AED-4779-D161-F63A607072CB"/>
          <p:cNvPicPr>
            <a:picLocks noChangeAspect="1"/>
          </p:cNvPicPr>
          <p:nvPr/>
        </p:nvPicPr>
        <p:blipFill>
          <a:blip r:embed="rId3" cstate="print">
            <a:extLst>
              <a:ext uri="{52A3D40C-A669-41BA-B657-D37E56AE8D32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1388" name="95F46666-C349-4EE9-6B31-6777C463446D"/>
          <p:cNvPicPr>
            <a:picLocks noChangeAspect="1"/>
          </p:cNvPicPr>
          <p:nvPr/>
        </p:nvPicPr>
        <p:blipFill>
          <a:blip r:embed="rId4" cstate="print">
            <a:extLst>
              <a:ext uri="{B67E22DB-8E95-4554-6EAC-7B654B37D8E2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1389" name="1CF2F3CE-1AEB-4892-DC29-C0DC72F534E0"/>
          <p:cNvPicPr>
            <a:picLocks noChangeAspect="1"/>
          </p:cNvPicPr>
          <p:nvPr/>
        </p:nvPicPr>
        <p:blipFill>
          <a:blip r:embed="rId5" cstate="print">
            <a:extLst>
              <a:ext uri="{80B07AF5-96A9-4015-7F8E-C2CE86FC89AC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1390" name="DCE4ACAB-EAE1-4D3C-03E0-BAD4E28868A4"/>
          <p:cNvPicPr>
            <a:picLocks noChangeAspect="1"/>
          </p:cNvPicPr>
          <p:nvPr/>
        </p:nvPicPr>
        <p:blipFill>
          <a:blip r:embed="rId6" cstate="print">
            <a:extLst>
              <a:ext uri="{7882FC66-91E0-444E-36D9-40F8F8FE6F08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1391" name="BDB3F009-16B2-47B8-5E09-DB20D26B3224"/>
          <p:cNvPicPr>
            <a:picLocks noChangeAspect="1"/>
          </p:cNvPicPr>
          <p:nvPr/>
        </p:nvPicPr>
        <p:blipFill>
          <a:blip r:embed="rId7" cstate="print">
            <a:extLst>
              <a:ext uri="{D81D3419-0CC8-48CD-4203-33B43D66378A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1392" name="D78B7914-05C3-4ADE-6B12-3C63C246A3DB"/>
          <p:cNvPicPr>
            <a:picLocks noChangeAspect="1"/>
          </p:cNvPicPr>
          <p:nvPr/>
        </p:nvPicPr>
        <p:blipFill>
          <a:blip r:embed="rId8" cstate="print">
            <a:extLst>
              <a:ext uri="{D5070CE7-4673-4933-D827-70AE03A25B47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1393" name="B7F534BD-354D-48BB-5458-D402D980651A"/>
          <p:cNvPicPr>
            <a:picLocks noChangeAspect="1"/>
          </p:cNvPicPr>
          <p:nvPr/>
        </p:nvPicPr>
        <p:blipFill>
          <a:blip r:embed="rId9" cstate="print">
            <a:extLst>
              <a:ext uri="{3FF07E37-8B3B-46DE-2943-2BD7FAC1E991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1394" name="840A1360-E400-4A1E-72FA-DA9EE5BC7B5A"/>
          <p:cNvPicPr>
            <a:picLocks noChangeAspect="1"/>
          </p:cNvPicPr>
          <p:nvPr/>
        </p:nvPicPr>
        <p:blipFill>
          <a:blip r:embed="rId10" cstate="print">
            <a:extLst>
              <a:ext uri="{D46D6858-F549-4BAF-3D9C-431C87145CD1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1395" name="3392B324-B2ED-4228-36FA-EB8ADF0A7C96"/>
          <p:cNvPicPr>
            <a:picLocks noChangeAspect="1"/>
          </p:cNvPicPr>
          <p:nvPr/>
        </p:nvPicPr>
        <p:blipFill>
          <a:blip r:embed="rId11" cstate="print">
            <a:extLst>
              <a:ext uri="{B66F8487-9D14-4AEE-2F78-3D5C4DBE4078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1396" name="723A8567-590D-45EE-91DA-903AE4DE30F1"/>
          <p:cNvPicPr>
            <a:picLocks noChangeAspect="1"/>
          </p:cNvPicPr>
          <p:nvPr/>
        </p:nvPicPr>
        <p:blipFill>
          <a:blip r:embed="rId12" cstate="print">
            <a:extLst>
              <a:ext uri="{EA644D0D-2AFC-429F-1728-FCBA05937B48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1397" name="17B66ADF-36EB-463F-0306-F7D98376DF36"/>
          <p:cNvPicPr>
            <a:picLocks noChangeAspect="1"/>
          </p:cNvPicPr>
          <p:nvPr/>
        </p:nvPicPr>
        <p:blipFill>
          <a:blip r:embed="rId13" cstate="print">
            <a:extLst>
              <a:ext uri="{CCC78E53-3D95-46F5-B3C1-3CD019D1952B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1398" name="1F4A8C76-703B-4B14-75E9-81FF26F6A4E7"/>
          <p:cNvPicPr>
            <a:picLocks noChangeAspect="1"/>
          </p:cNvPicPr>
          <p:nvPr/>
        </p:nvPicPr>
        <p:blipFill>
          <a:blip r:embed="rId14" cstate="print">
            <a:extLst>
              <a:ext uri="{0BA3B600-BAF1-4C6E-D08C-2AAE96F100D1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1399" name="5C0C39D6-CAC7-41CF-147C-DCCE7E205239"/>
          <p:cNvPicPr>
            <a:picLocks noChangeAspect="1"/>
          </p:cNvPicPr>
          <p:nvPr/>
        </p:nvPicPr>
        <p:blipFill>
          <a:blip r:embed="rId15" cstate="print">
            <a:extLst>
              <a:ext uri="{BF0C7364-CB4B-471D-46DA-8BA7579CA4A1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1400" name="20AF2018-BBEF-488B-5065-F3BA9E3559C7"/>
          <p:cNvPicPr>
            <a:picLocks noChangeAspect="1"/>
          </p:cNvPicPr>
          <p:nvPr/>
        </p:nvPicPr>
        <p:blipFill>
          <a:blip r:embed="rId16" cstate="print">
            <a:extLst>
              <a:ext uri="{742C4671-D6D9-4F75-5FDF-B82375F37A47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1401" name="5C7A9A33-D278-429A-63F0-BC78D930798D"/>
          <p:cNvPicPr>
            <a:picLocks noChangeAspect="1"/>
          </p:cNvPicPr>
          <p:nvPr/>
        </p:nvPicPr>
        <p:blipFill>
          <a:blip r:embed="rId17" cstate="print">
            <a:extLst>
              <a:ext uri="{AFDA6D9F-8D31-4CF2-F5CC-9DD7134417AF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1402" name="00D8EEA3-D554-4186-A26F-5DBF5D7559D4"/>
          <p:cNvPicPr>
            <a:picLocks noChangeAspect="1"/>
          </p:cNvPicPr>
          <p:nvPr/>
        </p:nvPicPr>
        <p:blipFill>
          <a:blip r:embed="rId18" cstate="print">
            <a:extLst>
              <a:ext uri="{17640ED8-CE7C-4FBB-A705-D98090C9F7B1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1403" name="1D124174-B67F-46EC-97BB-66059B992AEA"/>
          <p:cNvPicPr>
            <a:picLocks noChangeAspect="1"/>
          </p:cNvPicPr>
          <p:nvPr/>
        </p:nvPicPr>
        <p:blipFill>
          <a:blip r:embed="rId19" cstate="print">
            <a:extLst>
              <a:ext uri="{0901E643-F73C-46DB-969E-819BAABD7E09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1404" name="9314E710-492F-49A1-F0B8-60D64B3E9B5A"/>
          <p:cNvPicPr>
            <a:picLocks noChangeAspect="1"/>
          </p:cNvPicPr>
          <p:nvPr/>
        </p:nvPicPr>
        <p:blipFill>
          <a:blip r:embed="rId20" cstate="print">
            <a:extLst>
              <a:ext uri="{4D6EA84F-01DE-42CB-D9AD-D92A8627FFC0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1405" name="9C605E04-EDF9-40B9-A7FB-DF70247CF89B"/>
          <p:cNvPicPr>
            <a:picLocks noChangeAspect="1"/>
          </p:cNvPicPr>
          <p:nvPr/>
        </p:nvPicPr>
        <p:blipFill>
          <a:blip r:embed="rId21" cstate="print">
            <a:extLst>
              <a:ext uri="{B5791FB4-2A5E-497D-E481-FCFB7452AE50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1406" name="38FC8AE3-40D8-4455-A7F1-B24DA5B40337"/>
          <p:cNvPicPr>
            <a:picLocks noChangeAspect="1"/>
          </p:cNvPicPr>
          <p:nvPr/>
        </p:nvPicPr>
        <p:blipFill>
          <a:blip r:embed="rId22" cstate="print">
            <a:extLst>
              <a:ext uri="{CE06AE89-E29D-4650-52AE-65EDEB9486DA}"/>
            </a:extLst>
          </a:blip>
          <a:stretch>
            <a:fillRect/>
          </a:stretch>
        </p:blipFill>
        <p:spPr>
          <a:xfrm>
            <a:off x="0" y="-1575"/>
            <a:ext cx="4610100" cy="352425"/>
          </a:xfrm>
          <a:prstGeom prst="rect">
            <a:avLst/>
          </a:prstGeom>
        </p:spPr>
      </p:pic>
      <p:sp>
        <p:nvSpPr>
          <p:cNvPr id="1407" name="TextBox1407"/>
          <p:cNvSpPr txBox="1"/>
          <p:nvPr/>
        </p:nvSpPr>
        <p:spPr>
          <a:xfrm>
            <a:off x="120026" y="116670"/>
            <a:ext cx="43180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9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Comments</a:t>
            </a:r>
            <a:r>
              <a:rPr lang="en-US" altLang="zh-CN" sz="140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5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140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8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regression</a:t>
            </a:r>
            <a:r>
              <a:rPr lang="en-US" altLang="zh-CN" sz="140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6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results:</a:t>
            </a:r>
            <a:r>
              <a:rPr lang="en-US" altLang="zh-CN" sz="1400" kern="0" spc="3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4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Macrofinancial</a:t>
            </a:r>
            <a:r>
              <a:rPr lang="en-US" altLang="zh-CN" sz="140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400" kern="0" spc="-105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measures</a:t>
            </a:r>
          </a:p>
        </p:txBody>
      </p:sp>
      <p:pic>
        <p:nvPicPr>
          <p:cNvPr id="1408" name="E12E73C3-F1E1-4999-9D90-B99656A39DA7"/>
          <p:cNvPicPr>
            <a:picLocks noChangeAspect="1"/>
          </p:cNvPicPr>
          <p:nvPr/>
        </p:nvPicPr>
        <p:blipFill>
          <a:blip r:embed="rId23" cstate="print">
            <a:extLst>
              <a:ext uri="{CE5529A1-86CE-4DC7-81C2-B0C9310F0BD9}"/>
            </a:extLst>
          </a:blip>
          <a:stretch>
            <a:fillRect/>
          </a:stretch>
        </p:blipFill>
        <p:spPr>
          <a:xfrm>
            <a:off x="281089" y="1255725"/>
            <a:ext cx="76200" cy="76200"/>
          </a:xfrm>
          <a:prstGeom prst="rect">
            <a:avLst/>
          </a:prstGeom>
        </p:spPr>
      </p:pic>
      <p:pic>
        <p:nvPicPr>
          <p:cNvPr id="1409" name="B1E413A6-EBCF-4B3E-285B-DC1D5FAED2D5"/>
          <p:cNvPicPr>
            <a:picLocks noChangeAspect="1"/>
          </p:cNvPicPr>
          <p:nvPr/>
        </p:nvPicPr>
        <p:blipFill>
          <a:blip r:embed="rId24" cstate="print">
            <a:extLst>
              <a:ext uri="{2ADA8EF7-553B-4AC6-A227-DF1D5FA364CE}"/>
            </a:extLst>
          </a:blip>
          <a:stretch>
            <a:fillRect/>
          </a:stretch>
        </p:blipFill>
        <p:spPr>
          <a:xfrm>
            <a:off x="281089" y="1465275"/>
            <a:ext cx="76200" cy="76200"/>
          </a:xfrm>
          <a:prstGeom prst="rect">
            <a:avLst/>
          </a:prstGeom>
        </p:spPr>
      </p:pic>
      <p:pic>
        <p:nvPicPr>
          <p:cNvPr id="1410" name="C79C5657-2CDE-4F9C-33E8-1B2E183B116D"/>
          <p:cNvPicPr>
            <a:picLocks noChangeAspect="1"/>
          </p:cNvPicPr>
          <p:nvPr/>
        </p:nvPicPr>
        <p:blipFill>
          <a:blip r:embed="rId25" cstate="print">
            <a:extLst>
              <a:ext uri="{715A070F-0E02-49EA-B5E1-D3D3CF750574}"/>
            </a:extLst>
          </a:blip>
          <a:stretch>
            <a:fillRect/>
          </a:stretch>
        </p:blipFill>
        <p:spPr>
          <a:xfrm>
            <a:off x="281089" y="1674825"/>
            <a:ext cx="76200" cy="76200"/>
          </a:xfrm>
          <a:prstGeom prst="rect">
            <a:avLst/>
          </a:prstGeom>
        </p:spPr>
      </p:pic>
      <p:sp>
        <p:nvSpPr>
          <p:cNvPr id="1411" name="TextBox1411"/>
          <p:cNvSpPr txBox="1"/>
          <p:nvPr/>
        </p:nvSpPr>
        <p:spPr>
          <a:xfrm>
            <a:off x="419512" y="1223188"/>
            <a:ext cx="3797300" cy="952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704365" indent="0" eaLnBrk="0">
              <a:lnSpc>
                <a:spcPct val="114000"/>
              </a:lnSpc>
            </a:pP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Flexible,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versatile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nature</a:t>
            </a:r>
            <a:r>
              <a:rPr lang="en-US" altLang="zh-CN" sz="10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macro-financial</a:t>
            </a:r>
            <a:r>
              <a:rPr lang="en-US" altLang="zh-CN" sz="10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measures.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Affairism</a:t>
            </a:r>
            <a:r>
              <a:rPr lang="en-US" altLang="zh-CN" sz="10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corruption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0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EMEs.</a:t>
            </a:r>
          </a:p>
          <a:p>
            <a:pPr marL="7481" marR="0" indent="0" eaLnBrk="0">
              <a:lnSpc>
                <a:spcPct val="96000"/>
              </a:lnSpc>
              <a:spcBef>
                <a:spcPts val="555"/>
              </a:spcBef>
            </a:pP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eople’s</a:t>
            </a:r>
            <a:r>
              <a:rPr lang="en-US" altLang="zh-CN" sz="1050" kern="0" spc="55" noProof="0" dirty="0" smtClean="0">
                <a:latin typeface="Arial Unicode MS" pitchFamily="34" charset="0"/>
                <a:ea typeface="Arial Unicode MS" pitchFamily="34" charset="0"/>
                <a:cs typeface="Arial Unicode MS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belief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about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institutions</a:t>
            </a:r>
            <a:r>
              <a:rPr lang="en-US" altLang="zh-CN" sz="10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where</a:t>
            </a:r>
            <a:r>
              <a:rPr lang="en-US" altLang="zh-CN" sz="1050" kern="0" spc="-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money</a:t>
            </a:r>
            <a:r>
              <a:rPr lang="en-US" altLang="zh-CN" sz="1050" kern="0" spc="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goes.</a:t>
            </a:r>
            <a:r>
              <a:rPr lang="en-US" altLang="zh-CN" sz="1050" kern="0" spc="20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Pandemic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support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money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could</a:t>
            </a:r>
            <a:r>
              <a:rPr lang="en-US" altLang="zh-CN" sz="1050" kern="0" spc="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</a:t>
            </a:r>
            <a:r>
              <a:rPr lang="en-US" altLang="zh-CN" sz="10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used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transfer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money</a:t>
            </a:r>
            <a:r>
              <a:rPr lang="en-US" altLang="zh-CN" sz="10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rich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privileged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classes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instead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1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people</a:t>
            </a:r>
            <a:r>
              <a:rPr lang="en-US" altLang="zh-CN" sz="10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0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need.</a:t>
            </a:r>
          </a:p>
        </p:txBody>
      </p:sp>
      <p:pic>
        <p:nvPicPr>
          <p:cNvPr id="1412" name="7A174B14-3FDD-4825-C980-C39A9DD2E1C3"/>
          <p:cNvPicPr>
            <a:picLocks noChangeAspect="1"/>
          </p:cNvPicPr>
          <p:nvPr/>
        </p:nvPicPr>
        <p:blipFill>
          <a:blip r:embed="rId26" cstate="print">
            <a:extLst>
              <a:ext uri="{BB1DD699-546C-4B7A-E2CD-6EC62E63800C}"/>
            </a:extLst>
          </a:blip>
          <a:stretch>
            <a:fillRect/>
          </a:stretch>
        </p:blipFill>
        <p:spPr>
          <a:xfrm>
            <a:off x="281089" y="1884375"/>
            <a:ext cx="76200" cy="76200"/>
          </a:xfrm>
          <a:prstGeom prst="rect">
            <a:avLst/>
          </a:prstGeom>
        </p:spPr>
      </p:pic>
      <p:pic>
        <p:nvPicPr>
          <p:cNvPr id="1413" name="B655EDA2-B681-4490-9D3A-E51C8DC43530"/>
          <p:cNvPicPr>
            <a:picLocks noChangeAspect="1"/>
          </p:cNvPicPr>
          <p:nvPr/>
        </p:nvPicPr>
        <p:blipFill>
          <a:blip r:embed="rId27" cstate="print">
            <a:extLst>
              <a:ext uri="{6D313B68-BB59-4124-67E3-2BCF075E985E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1414" name="9FDB13D6-FD97-4B96-48E2-D0B54161A82C"/>
          <p:cNvPicPr>
            <a:picLocks noChangeAspect="1"/>
          </p:cNvPicPr>
          <p:nvPr/>
        </p:nvPicPr>
        <p:blipFill>
          <a:blip r:embed="rId28" cstate="print">
            <a:extLst>
              <a:ext uri="{5A4A3D91-29BD-46F3-B316-4C759AC2266C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1415" name="10942E57-00CD-46BA-A89C-2F4F91B800D3"/>
          <p:cNvPicPr>
            <a:picLocks noChangeAspect="1"/>
          </p:cNvPicPr>
          <p:nvPr/>
        </p:nvPicPr>
        <p:blipFill>
          <a:blip r:embed="rId29" cstate="print">
            <a:extLst>
              <a:ext uri="{739C8876-1931-445E-E15C-3A6DA5721710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1416" name="00EDE537-CC91-481F-0AB0-83E46DA8E080"/>
          <p:cNvPicPr>
            <a:picLocks noChangeAspect="1"/>
          </p:cNvPicPr>
          <p:nvPr/>
        </p:nvPicPr>
        <p:blipFill>
          <a:blip r:embed="rId30" cstate="print">
            <a:extLst>
              <a:ext uri="{4FEA846B-88FC-4976-BD72-FA6DB96DB79E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1417" name="TextBox1417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27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20/20</a:t>
            </a:r>
          </a:p>
        </p:txBody>
      </p:sp>
      <p:pic>
        <p:nvPicPr>
          <p:cNvPr id="1418" name="5B2F35BC-614D-4C69-018B-85189770A06F"/>
          <p:cNvPicPr>
            <a:picLocks noChangeAspect="1"/>
          </p:cNvPicPr>
          <p:nvPr/>
        </p:nvPicPr>
        <p:blipFill>
          <a:blip r:embed="rId31" cstate="print">
            <a:extLst>
              <a:ext uri="{08F3DB0F-8E68-438F-2E04-571787150B72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1419" name="0577D836-9BA4-41FB-136C-37D1DF5FDA6F"/>
          <p:cNvPicPr>
            <a:picLocks noChangeAspect="1"/>
          </p:cNvPicPr>
          <p:nvPr/>
        </p:nvPicPr>
        <p:blipFill>
          <a:blip r:embed="rId30" cstate="print">
            <a:extLst>
              <a:ext uri="{F63FE0E0-0981-4AC8-3E6B-7DB982FE57DF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1420" name="4C8ACD95-6CCD-478A-A3D5-ACCB21232478"/>
          <p:cNvPicPr>
            <a:picLocks noChangeAspect="1"/>
          </p:cNvPicPr>
          <p:nvPr/>
        </p:nvPicPr>
        <p:blipFill>
          <a:blip r:embed="rId32" cstate="print">
            <a:extLst>
              <a:ext uri="{E275F2EF-13E3-4DA7-54A2-4AF925BDAFEC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1421" name="37098675-DCE6-4CAB-2C2C-69A7B68CA64F"/>
          <p:cNvPicPr>
            <a:picLocks noChangeAspect="1"/>
          </p:cNvPicPr>
          <p:nvPr/>
        </p:nvPicPr>
        <p:blipFill>
          <a:blip r:embed="rId33" cstate="print">
            <a:extLst>
              <a:ext uri="{8EFC4393-8E2A-4C68-99AD-FAB1279DA4E6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1422" name="2E1F2090-8A4F-4983-8CD6-0FF6D063F54C"/>
          <p:cNvPicPr>
            <a:picLocks noChangeAspect="1"/>
          </p:cNvPicPr>
          <p:nvPr/>
        </p:nvPicPr>
        <p:blipFill>
          <a:blip r:embed="rId32" cstate="print">
            <a:extLst>
              <a:ext uri="{8BFF4355-F467-4532-93C2-4F57B888C999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1423" name="D6A517AC-0B68-4F56-A769-1F317BB67BC3"/>
          <p:cNvPicPr>
            <a:picLocks noChangeAspect="1"/>
          </p:cNvPicPr>
          <p:nvPr/>
        </p:nvPicPr>
        <p:blipFill>
          <a:blip r:embed="rId32" cstate="print">
            <a:extLst>
              <a:ext uri="{3BADC017-F06B-453A-E773-54AEF066E27E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1424" name="9C75CFE4-495F-48B1-4E0F-7877479479FF"/>
          <p:cNvPicPr>
            <a:picLocks noChangeAspect="1"/>
          </p:cNvPicPr>
          <p:nvPr/>
        </p:nvPicPr>
        <p:blipFill>
          <a:blip r:embed="rId33" cstate="print">
            <a:extLst>
              <a:ext uri="{8D0B5612-CD0A-4577-1CD4-8A53C9E627FD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1425" name="4A71ABAF-EA49-4CDB-BBF8-EECC94D5ADBE"/>
          <p:cNvPicPr>
            <a:picLocks noChangeAspect="1"/>
          </p:cNvPicPr>
          <p:nvPr/>
        </p:nvPicPr>
        <p:blipFill>
          <a:blip r:embed="rId32" cstate="print">
            <a:extLst>
              <a:ext uri="{4288C427-2167-4D0F-FE90-C05520B87C88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1426" name="C689E835-D95E-4AA2-1F9F-C542E7B4E1E2"/>
          <p:cNvPicPr>
            <a:picLocks noChangeAspect="1"/>
          </p:cNvPicPr>
          <p:nvPr/>
        </p:nvPicPr>
        <p:blipFill>
          <a:blip r:embed="rId34" cstate="print">
            <a:extLst>
              <a:ext uri="{FCB69FD5-CF39-4989-BB1C-4BB7D9CB8DD6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1427" name="79346682-5D68-44D3-6767-EAAD38440BBD"/>
          <p:cNvPicPr>
            <a:picLocks noChangeAspect="1"/>
          </p:cNvPicPr>
          <p:nvPr/>
        </p:nvPicPr>
        <p:blipFill>
          <a:blip r:embed="rId32" cstate="print">
            <a:extLst>
              <a:ext uri="{3576238E-414A-40C2-5DB3-FF6C738963E2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1428" name="E4E8CD52-BB9F-4D26-AA55-842349DBA446"/>
          <p:cNvPicPr>
            <a:picLocks noChangeAspect="1"/>
          </p:cNvPicPr>
          <p:nvPr/>
        </p:nvPicPr>
        <p:blipFill>
          <a:blip r:embed="rId32" cstate="print">
            <a:extLst>
              <a:ext uri="{B86ACAB1-974E-4B4E-E536-BCDF6FCAC1BC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1429" name="CA6674D7-4884-439C-A932-4C150F825F7A"/>
          <p:cNvPicPr>
            <a:picLocks noChangeAspect="1"/>
          </p:cNvPicPr>
          <p:nvPr/>
        </p:nvPicPr>
        <p:blipFill>
          <a:blip r:embed="rId32" cstate="print">
            <a:extLst>
              <a:ext uri="{F6376ED0-8D92-4EB2-11AA-536B8DB99023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1430" name="854DE47F-8D8C-4557-0D05-793D90D4CF6B"/>
          <p:cNvPicPr>
            <a:picLocks noChangeAspect="1"/>
          </p:cNvPicPr>
          <p:nvPr/>
        </p:nvPicPr>
        <p:blipFill>
          <a:blip r:embed="rId33" cstate="print">
            <a:extLst>
              <a:ext uri="{AC23A2C3-791B-4232-2EBA-8CC960FEC470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1431" name="BDB40449-286E-488A-1B48-6634C8BAE38D"/>
          <p:cNvPicPr>
            <a:picLocks noChangeAspect="1"/>
          </p:cNvPicPr>
          <p:nvPr/>
        </p:nvPicPr>
        <p:blipFill>
          <a:blip r:embed="rId32" cstate="print">
            <a:extLst>
              <a:ext uri="{A24247B5-7587-49E5-5FE0-062767B1596B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1432" name="DA2D90D6-F756-46B8-8D90-E6939DD72894"/>
          <p:cNvPicPr>
            <a:picLocks noChangeAspect="1"/>
          </p:cNvPicPr>
          <p:nvPr/>
        </p:nvPicPr>
        <p:blipFill>
          <a:blip r:embed="rId32" cstate="print">
            <a:extLst>
              <a:ext uri="{268EBD1D-F1BE-4E65-251F-FEF56A156A03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1433" name="E71DD45F-D1AD-4C3B-2B63-FD50BE5CF74B"/>
          <p:cNvPicPr>
            <a:picLocks noChangeAspect="1"/>
          </p:cNvPicPr>
          <p:nvPr/>
        </p:nvPicPr>
        <p:blipFill>
          <a:blip r:embed="rId35" cstate="print">
            <a:extLst>
              <a:ext uri="{A1CFBCC0-EB26-4DD7-1AD8-B9FC1442788F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1434" name="A3F45620-C5BC-4C40-89A3-3A868263AC05"/>
          <p:cNvPicPr>
            <a:picLocks noChangeAspect="1"/>
          </p:cNvPicPr>
          <p:nvPr/>
        </p:nvPicPr>
        <p:blipFill>
          <a:blip r:embed="rId36" cstate="print">
            <a:extLst>
              <a:ext uri="{573C5592-7671-4DF7-9FA8-D17552DF1687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1435" name="0A82A7CD-AEF7-49EE-F1C2-BDE138AA9194"/>
          <p:cNvPicPr>
            <a:picLocks noChangeAspect="1"/>
          </p:cNvPicPr>
          <p:nvPr/>
        </p:nvPicPr>
        <p:blipFill>
          <a:blip r:embed="rId37" cstate="print">
            <a:extLst>
              <a:ext uri="{60A7FFDD-2300-4748-DF9B-EEA54016568D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1436" name="515BA64C-E168-4300-EB0F-8F85511F7FB0"/>
          <p:cNvPicPr>
            <a:picLocks noChangeAspect="1"/>
          </p:cNvPicPr>
          <p:nvPr/>
        </p:nvPicPr>
        <p:blipFill>
          <a:blip r:embed="rId30" cstate="print">
            <a:extLst>
              <a:ext uri="{37FE0CF7-8963-47E3-D07B-065807389B2E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1437" name="B9CF5794-DFA3-42CB-3697-C776E43999B4"/>
          <p:cNvPicPr>
            <a:picLocks noChangeAspect="1"/>
          </p:cNvPicPr>
          <p:nvPr/>
        </p:nvPicPr>
        <p:blipFill>
          <a:blip r:embed="rId37" cstate="print">
            <a:extLst>
              <a:ext uri="{9979603F-CD8E-4865-BB2D-C8B6AC4F6231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99F30BAB-ECD2-43B8-64D2-F360479780A9}"/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4C7659B0-1D37-44FB-D740-DF20272995B9"/>
          <p:cNvPicPr>
            <a:picLocks noChangeAspect="1"/>
          </p:cNvPicPr>
          <p:nvPr/>
        </p:nvPicPr>
        <p:blipFill>
          <a:blip r:embed="rId2" cstate="print">
            <a:extLst>
              <a:ext uri="{1D7127FC-5EE2-4318-A416-3B2E0D31BCD3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97" name="60897445-764C-43E0-9501-7B8340D7E0C9"/>
          <p:cNvPicPr>
            <a:picLocks noChangeAspect="1"/>
          </p:cNvPicPr>
          <p:nvPr/>
        </p:nvPicPr>
        <p:blipFill>
          <a:blip r:embed="rId3" cstate="print">
            <a:extLst>
              <a:ext uri="{D314965B-AEC4-4448-6145-B802CE5E73D6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98" name="1E79F928-A5E3-476D-BED5-3A072E6F274A"/>
          <p:cNvPicPr>
            <a:picLocks noChangeAspect="1"/>
          </p:cNvPicPr>
          <p:nvPr/>
        </p:nvPicPr>
        <p:blipFill>
          <a:blip r:embed="rId4" cstate="print">
            <a:extLst>
              <a:ext uri="{62C6DC2E-453C-4BEB-AB48-04D0455D00E2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99" name="FC664860-41F1-496D-B212-257E3906DED7"/>
          <p:cNvPicPr>
            <a:picLocks noChangeAspect="1"/>
          </p:cNvPicPr>
          <p:nvPr/>
        </p:nvPicPr>
        <p:blipFill>
          <a:blip r:embed="rId5" cstate="print">
            <a:extLst>
              <a:ext uri="{2C559EBF-70A4-4284-00A7-4891E8240096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100" name="2EB4926F-069A-4BD6-D0B0-250197757644"/>
          <p:cNvPicPr>
            <a:picLocks noChangeAspect="1"/>
          </p:cNvPicPr>
          <p:nvPr/>
        </p:nvPicPr>
        <p:blipFill>
          <a:blip r:embed="rId6" cstate="print">
            <a:extLst>
              <a:ext uri="{2CCF54F0-3DDE-489D-9A80-3CC8885BE1C2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101" name="2FF5D299-BDCC-4DAE-D4F3-BB07643037D7"/>
          <p:cNvPicPr>
            <a:picLocks noChangeAspect="1"/>
          </p:cNvPicPr>
          <p:nvPr/>
        </p:nvPicPr>
        <p:blipFill>
          <a:blip r:embed="rId7" cstate="print">
            <a:extLst>
              <a:ext uri="{2EDB4589-2EEC-4B81-4A48-DF40AB8F0276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102" name="CCA41710-D43E-431D-EAFD-F93D58196715"/>
          <p:cNvPicPr>
            <a:picLocks noChangeAspect="1"/>
          </p:cNvPicPr>
          <p:nvPr/>
        </p:nvPicPr>
        <p:blipFill>
          <a:blip r:embed="rId8" cstate="print">
            <a:extLst>
              <a:ext uri="{71FACE73-3384-41E2-8ABA-627EA7483DC3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103" name="8CCB788A-D4A7-4EDD-B0CE-F83818E58CF4"/>
          <p:cNvPicPr>
            <a:picLocks noChangeAspect="1"/>
          </p:cNvPicPr>
          <p:nvPr/>
        </p:nvPicPr>
        <p:blipFill>
          <a:blip r:embed="rId9" cstate="print">
            <a:extLst>
              <a:ext uri="{4C0594E4-9E07-4A63-E964-B16E3687A514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104" name="35D3CEC2-C14E-4927-9B8D-5EE32ECDDBF9"/>
          <p:cNvPicPr>
            <a:picLocks noChangeAspect="1"/>
          </p:cNvPicPr>
          <p:nvPr/>
        </p:nvPicPr>
        <p:blipFill>
          <a:blip r:embed="rId10" cstate="print">
            <a:extLst>
              <a:ext uri="{C97A98D5-8BB7-474E-1E15-5D857C301C85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105" name="6928B2F0-CD7D-4312-E9B7-E6B518835D93"/>
          <p:cNvPicPr>
            <a:picLocks noChangeAspect="1"/>
          </p:cNvPicPr>
          <p:nvPr/>
        </p:nvPicPr>
        <p:blipFill>
          <a:blip r:embed="rId11" cstate="print">
            <a:extLst>
              <a:ext uri="{E126929E-B865-4BC3-AD52-B971B1B2C8DA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106" name="94BA9520-C9F8-4B6A-3CF0-280653D3C7C1"/>
          <p:cNvPicPr>
            <a:picLocks noChangeAspect="1"/>
          </p:cNvPicPr>
          <p:nvPr/>
        </p:nvPicPr>
        <p:blipFill>
          <a:blip r:embed="rId12" cstate="print">
            <a:extLst>
              <a:ext uri="{811E24F2-A87D-4953-60B0-554E4CF09501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107" name="B92E6828-6075-4566-DA30-C03B1A3B9FCA"/>
          <p:cNvPicPr>
            <a:picLocks noChangeAspect="1"/>
          </p:cNvPicPr>
          <p:nvPr/>
        </p:nvPicPr>
        <p:blipFill>
          <a:blip r:embed="rId13" cstate="print">
            <a:extLst>
              <a:ext uri="{ECA296D5-A044-4312-7784-D45627276B8D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108" name="56F13754-C211-45C1-B0D2-60E71C9B3143"/>
          <p:cNvPicPr>
            <a:picLocks noChangeAspect="1"/>
          </p:cNvPicPr>
          <p:nvPr/>
        </p:nvPicPr>
        <p:blipFill>
          <a:blip r:embed="rId14" cstate="print">
            <a:extLst>
              <a:ext uri="{4A89316E-D4ED-4E22-579F-FEF3C7E75580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109" name="7D26FDE6-0B32-4B32-243F-BE77111A092E"/>
          <p:cNvPicPr>
            <a:picLocks noChangeAspect="1"/>
          </p:cNvPicPr>
          <p:nvPr/>
        </p:nvPicPr>
        <p:blipFill>
          <a:blip r:embed="rId15" cstate="print">
            <a:extLst>
              <a:ext uri="{9E72CEFE-B1B9-4D2B-5EEB-2DA8EAF03381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110" name="FEA3C175-CB8A-4F38-8777-DB35731BE8F8"/>
          <p:cNvPicPr>
            <a:picLocks noChangeAspect="1"/>
          </p:cNvPicPr>
          <p:nvPr/>
        </p:nvPicPr>
        <p:blipFill>
          <a:blip r:embed="rId16" cstate="print">
            <a:extLst>
              <a:ext uri="{2E4E1AD7-0FEE-47D7-9898-A453343FD27D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111" name="5396C1EF-5D5D-4DC6-C8C9-116718FE524F"/>
          <p:cNvPicPr>
            <a:picLocks noChangeAspect="1"/>
          </p:cNvPicPr>
          <p:nvPr/>
        </p:nvPicPr>
        <p:blipFill>
          <a:blip r:embed="rId17" cstate="print">
            <a:extLst>
              <a:ext uri="{2F77E081-435E-441D-9FE7-146F5613F7FC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112" name="ECE1E368-B81B-4388-A331-C7E4B799CF7F"/>
          <p:cNvPicPr>
            <a:picLocks noChangeAspect="1"/>
          </p:cNvPicPr>
          <p:nvPr/>
        </p:nvPicPr>
        <p:blipFill>
          <a:blip r:embed="rId18" cstate="print">
            <a:extLst>
              <a:ext uri="{F7E84CAE-3768-4A6A-1D28-46A9AB9307BD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113" name="7EDE5B8A-C80B-4D2F-74B0-99C439F4CD25"/>
          <p:cNvPicPr>
            <a:picLocks noChangeAspect="1"/>
          </p:cNvPicPr>
          <p:nvPr/>
        </p:nvPicPr>
        <p:blipFill>
          <a:blip r:embed="rId19" cstate="print">
            <a:extLst>
              <a:ext uri="{D55F49E7-F24C-4B9F-4379-DD839870D01C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114" name="4E14A384-B34E-44D9-6D2B-82CC6ECD4521"/>
          <p:cNvPicPr>
            <a:picLocks noChangeAspect="1"/>
          </p:cNvPicPr>
          <p:nvPr/>
        </p:nvPicPr>
        <p:blipFill>
          <a:blip r:embed="rId20" cstate="print">
            <a:extLst>
              <a:ext uri="{A90EAFC4-79F8-4F7C-3C21-7BFEAA9321A1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115" name="F63825C9-1C10-41E9-8222-29D9F099ED9C"/>
          <p:cNvPicPr>
            <a:picLocks noChangeAspect="1"/>
          </p:cNvPicPr>
          <p:nvPr/>
        </p:nvPicPr>
        <p:blipFill>
          <a:blip r:embed="rId21" cstate="print">
            <a:extLst>
              <a:ext uri="{D4413DE6-1C57-47DE-CA7B-7BE37D4960BD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116" name="460E597F-1512-4589-5D51-C8DAE1A22164"/>
          <p:cNvPicPr>
            <a:picLocks noChangeAspect="1"/>
          </p:cNvPicPr>
          <p:nvPr/>
        </p:nvPicPr>
        <p:blipFill>
          <a:blip r:embed="rId22" cstate="print">
            <a:extLst>
              <a:ext uri="{D4B4A828-940B-4ACE-5229-4DE0E49AEAA6}"/>
            </a:extLst>
          </a:blip>
          <a:stretch>
            <a:fillRect/>
          </a:stretch>
        </p:blipFill>
        <p:spPr>
          <a:xfrm>
            <a:off x="0" y="-1575"/>
            <a:ext cx="4610100" cy="352425"/>
          </a:xfrm>
          <a:prstGeom prst="rect">
            <a:avLst/>
          </a:prstGeom>
        </p:spPr>
      </p:pic>
      <p:sp>
        <p:nvSpPr>
          <p:cNvPr id="117" name="TextBox117"/>
          <p:cNvSpPr txBox="1"/>
          <p:nvPr/>
        </p:nvSpPr>
        <p:spPr>
          <a:xfrm>
            <a:off x="117839" y="116670"/>
            <a:ext cx="5715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45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Outline</a:t>
            </a:r>
          </a:p>
        </p:txBody>
      </p:sp>
      <p:pic>
        <p:nvPicPr>
          <p:cNvPr id="118" name="901F32AF-9F85-411A-B389-DCEC705348A5"/>
          <p:cNvPicPr>
            <a:picLocks noChangeAspect="1"/>
          </p:cNvPicPr>
          <p:nvPr/>
        </p:nvPicPr>
        <p:blipFill>
          <a:blip r:embed="rId23" cstate="print">
            <a:extLst>
              <a:ext uri="{A4E20469-7394-485B-4C80-2D0F6F68272D}"/>
            </a:extLst>
          </a:blip>
          <a:stretch>
            <a:fillRect/>
          </a:stretch>
        </p:blipFill>
        <p:spPr>
          <a:xfrm>
            <a:off x="281089" y="1331925"/>
            <a:ext cx="76200" cy="76200"/>
          </a:xfrm>
          <a:prstGeom prst="rect">
            <a:avLst/>
          </a:prstGeom>
        </p:spPr>
      </p:pic>
      <p:pic>
        <p:nvPicPr>
          <p:cNvPr id="119" name="5CF90FC6-4977-4316-F15F-8EC6D7BC3F55"/>
          <p:cNvPicPr>
            <a:picLocks noChangeAspect="1"/>
          </p:cNvPicPr>
          <p:nvPr/>
        </p:nvPicPr>
        <p:blipFill>
          <a:blip r:embed="rId24" cstate="print">
            <a:extLst>
              <a:ext uri="{4C8F09B2-E302-4249-9407-88476CB6EB72}"/>
            </a:extLst>
          </a:blip>
          <a:stretch>
            <a:fillRect/>
          </a:stretch>
        </p:blipFill>
        <p:spPr>
          <a:xfrm>
            <a:off x="281089" y="1541475"/>
            <a:ext cx="76200" cy="76200"/>
          </a:xfrm>
          <a:prstGeom prst="rect">
            <a:avLst/>
          </a:prstGeom>
        </p:spPr>
      </p:pic>
      <p:sp>
        <p:nvSpPr>
          <p:cNvPr id="120" name="TextBox120"/>
          <p:cNvSpPr txBox="1"/>
          <p:nvPr/>
        </p:nvSpPr>
        <p:spPr>
          <a:xfrm>
            <a:off x="428656" y="1302791"/>
            <a:ext cx="1041400" cy="774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1000"/>
              </a:lnSpc>
            </a:pP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Introduction</a:t>
            </a:r>
          </a:p>
          <a:p>
            <a:pPr marL="277" marR="0" indent="0" eaLnBrk="0">
              <a:lnSpc>
                <a:spcPct val="91000"/>
              </a:lnSpc>
              <a:spcBef>
                <a:spcPts val="555"/>
              </a:spcBef>
            </a:pP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Data</a:t>
            </a:r>
          </a:p>
          <a:p>
            <a:pPr marL="0" marR="0" indent="0" eaLnBrk="0">
              <a:lnSpc>
                <a:spcPct val="91000"/>
              </a:lnSpc>
              <a:spcBef>
                <a:spcPts val="555"/>
              </a:spcBef>
            </a:pP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Empirical</a:t>
            </a:r>
            <a:r>
              <a:rPr lang="en-US" altLang="zh-CN" sz="10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Analysis</a:t>
            </a:r>
          </a:p>
          <a:p>
            <a:pPr marL="277" marR="0" indent="0" eaLnBrk="0">
              <a:lnSpc>
                <a:spcPct val="91000"/>
              </a:lnSpc>
              <a:spcBef>
                <a:spcPts val="555"/>
              </a:spcBef>
            </a:pP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Results</a:t>
            </a:r>
          </a:p>
        </p:txBody>
      </p:sp>
      <p:pic>
        <p:nvPicPr>
          <p:cNvPr id="121" name="736C72C7-5B1A-4F69-4C14-12C079C8C47D"/>
          <p:cNvPicPr>
            <a:picLocks noChangeAspect="1"/>
          </p:cNvPicPr>
          <p:nvPr/>
        </p:nvPicPr>
        <p:blipFill>
          <a:blip r:embed="rId25" cstate="print">
            <a:extLst>
              <a:ext uri="{70CEEC98-4664-4B31-8AC1-AE6E5662C782}"/>
            </a:extLst>
          </a:blip>
          <a:stretch>
            <a:fillRect/>
          </a:stretch>
        </p:blipFill>
        <p:spPr>
          <a:xfrm>
            <a:off x="281089" y="1751025"/>
            <a:ext cx="76200" cy="76200"/>
          </a:xfrm>
          <a:prstGeom prst="rect">
            <a:avLst/>
          </a:prstGeom>
        </p:spPr>
      </p:pic>
      <p:pic>
        <p:nvPicPr>
          <p:cNvPr id="122" name="2B9051E7-BAF8-4893-3DF6-6643457E2E68"/>
          <p:cNvPicPr>
            <a:picLocks noChangeAspect="1"/>
          </p:cNvPicPr>
          <p:nvPr/>
        </p:nvPicPr>
        <p:blipFill>
          <a:blip r:embed="rId26" cstate="print">
            <a:extLst>
              <a:ext uri="{93A2B1EB-D071-4169-6074-409D14BFA718}"/>
            </a:extLst>
          </a:blip>
          <a:stretch>
            <a:fillRect/>
          </a:stretch>
        </p:blipFill>
        <p:spPr>
          <a:xfrm>
            <a:off x="281089" y="1970100"/>
            <a:ext cx="76200" cy="66675"/>
          </a:xfrm>
          <a:prstGeom prst="rect">
            <a:avLst/>
          </a:prstGeom>
        </p:spPr>
      </p:pic>
      <p:pic>
        <p:nvPicPr>
          <p:cNvPr id="123" name="138CB2ED-A12E-4454-5B7F-C329D10C96CD"/>
          <p:cNvPicPr>
            <a:picLocks noChangeAspect="1"/>
          </p:cNvPicPr>
          <p:nvPr/>
        </p:nvPicPr>
        <p:blipFill>
          <a:blip r:embed="rId27" cstate="print">
            <a:extLst>
              <a:ext uri="{78FF0A3B-1606-4D75-9A13-3A1C0ED5CDA6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124" name="0DA91A57-C904-4557-185C-F603CA962E4C"/>
          <p:cNvPicPr>
            <a:picLocks noChangeAspect="1"/>
          </p:cNvPicPr>
          <p:nvPr/>
        </p:nvPicPr>
        <p:blipFill>
          <a:blip r:embed="rId28" cstate="print">
            <a:extLst>
              <a:ext uri="{FFF2CAB7-B4B3-4DE9-4AD7-12F27D840824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125" name="2C2251A5-14AA-4511-A76C-70363CED8F8C"/>
          <p:cNvPicPr>
            <a:picLocks noChangeAspect="1"/>
          </p:cNvPicPr>
          <p:nvPr/>
        </p:nvPicPr>
        <p:blipFill>
          <a:blip r:embed="rId29" cstate="print">
            <a:extLst>
              <a:ext uri="{48D5FA37-A27D-44E0-BED6-5594B265C5B6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126" name="A02E7313-E65D-4A68-A792-A12B63150E14"/>
          <p:cNvPicPr>
            <a:picLocks noChangeAspect="1"/>
          </p:cNvPicPr>
          <p:nvPr/>
        </p:nvPicPr>
        <p:blipFill>
          <a:blip r:embed="rId30" cstate="print">
            <a:extLst>
              <a:ext uri="{1DED44F7-AE4F-4A05-8199-EC9D787FE160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127" name="TextBox127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30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2/20</a:t>
            </a:r>
          </a:p>
        </p:txBody>
      </p:sp>
      <p:pic>
        <p:nvPicPr>
          <p:cNvPr id="128" name="7130D647-B644-4789-6CFC-C1DCF6A0C83B"/>
          <p:cNvPicPr>
            <a:picLocks noChangeAspect="1"/>
          </p:cNvPicPr>
          <p:nvPr/>
        </p:nvPicPr>
        <p:blipFill>
          <a:blip r:embed="rId31" cstate="print">
            <a:extLst>
              <a:ext uri="{440BE4E7-AC5D-434E-7D83-474C5131CAAD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129" name="32D20C0D-47B0-4D6F-FA27-F10328F4EF4B"/>
          <p:cNvPicPr>
            <a:picLocks noChangeAspect="1"/>
          </p:cNvPicPr>
          <p:nvPr/>
        </p:nvPicPr>
        <p:blipFill>
          <a:blip r:embed="rId30" cstate="print">
            <a:extLst>
              <a:ext uri="{86D56028-F6E5-4058-22DA-2DADB889D36D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130" name="233CE14A-3158-41B3-6C51-C70475629A1C"/>
          <p:cNvPicPr>
            <a:picLocks noChangeAspect="1"/>
          </p:cNvPicPr>
          <p:nvPr/>
        </p:nvPicPr>
        <p:blipFill>
          <a:blip r:embed="rId32" cstate="print">
            <a:extLst>
              <a:ext uri="{A4ABCCBD-1A8E-46FA-F244-4E622CEDADF1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131" name="D96F8EBE-CBBB-4F45-2548-203FD41E9FED"/>
          <p:cNvPicPr>
            <a:picLocks noChangeAspect="1"/>
          </p:cNvPicPr>
          <p:nvPr/>
        </p:nvPicPr>
        <p:blipFill>
          <a:blip r:embed="rId33" cstate="print">
            <a:extLst>
              <a:ext uri="{07C8D0B9-C512-4D9D-1337-44613FA2B0B0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132" name="521A7C4E-BE47-4A07-9737-0AF766E56845"/>
          <p:cNvPicPr>
            <a:picLocks noChangeAspect="1"/>
          </p:cNvPicPr>
          <p:nvPr/>
        </p:nvPicPr>
        <p:blipFill>
          <a:blip r:embed="rId32" cstate="print">
            <a:extLst>
              <a:ext uri="{A856E9D4-416F-4837-4BE9-6DC574F15580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133" name="5188EF74-B9AB-49B3-B258-72AED3E32DD7"/>
          <p:cNvPicPr>
            <a:picLocks noChangeAspect="1"/>
          </p:cNvPicPr>
          <p:nvPr/>
        </p:nvPicPr>
        <p:blipFill>
          <a:blip r:embed="rId32" cstate="print">
            <a:extLst>
              <a:ext uri="{6A83DAF4-26C2-45EB-143F-0F6EF9FC798D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134" name="DFFE1DBD-6A40-4B69-CDE8-6F1B0F87802A"/>
          <p:cNvPicPr>
            <a:picLocks noChangeAspect="1"/>
          </p:cNvPicPr>
          <p:nvPr/>
        </p:nvPicPr>
        <p:blipFill>
          <a:blip r:embed="rId33" cstate="print">
            <a:extLst>
              <a:ext uri="{5ECC1BA1-4A9C-44FD-846E-0B2BE85C5B51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135" name="EB3E3BB7-26CC-48D1-EB41-021E2F3CC68D"/>
          <p:cNvPicPr>
            <a:picLocks noChangeAspect="1"/>
          </p:cNvPicPr>
          <p:nvPr/>
        </p:nvPicPr>
        <p:blipFill>
          <a:blip r:embed="rId32" cstate="print">
            <a:extLst>
              <a:ext uri="{202706A4-EC98-47B1-EA86-4CA418D5334E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136" name="BC8922D8-B91E-4232-A4C1-75E440609E84"/>
          <p:cNvPicPr>
            <a:picLocks noChangeAspect="1"/>
          </p:cNvPicPr>
          <p:nvPr/>
        </p:nvPicPr>
        <p:blipFill>
          <a:blip r:embed="rId34" cstate="print">
            <a:extLst>
              <a:ext uri="{4481C0F2-5B00-456E-7DC4-D93DC96DA943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137" name="F130A3BC-E905-40F7-60CB-43616AA77810"/>
          <p:cNvPicPr>
            <a:picLocks noChangeAspect="1"/>
          </p:cNvPicPr>
          <p:nvPr/>
        </p:nvPicPr>
        <p:blipFill>
          <a:blip r:embed="rId32" cstate="print">
            <a:extLst>
              <a:ext uri="{2B425981-4F89-45F6-CD56-C39D3435049A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138" name="EF61A1DB-0C2A-4BBE-D7A6-0F53D64E8116"/>
          <p:cNvPicPr>
            <a:picLocks noChangeAspect="1"/>
          </p:cNvPicPr>
          <p:nvPr/>
        </p:nvPicPr>
        <p:blipFill>
          <a:blip r:embed="rId32" cstate="print">
            <a:extLst>
              <a:ext uri="{BD2945EA-542B-43F9-A496-E2BB99813EF3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139" name="EF89F42C-D19B-466D-8C0B-C7E648AE513E"/>
          <p:cNvPicPr>
            <a:picLocks noChangeAspect="1"/>
          </p:cNvPicPr>
          <p:nvPr/>
        </p:nvPicPr>
        <p:blipFill>
          <a:blip r:embed="rId32" cstate="print">
            <a:extLst>
              <a:ext uri="{9E55C78C-5FD6-4AD7-F3B1-937FFF436B5F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140" name="6A61B99F-F45B-45FA-B5B2-76507D7F290B"/>
          <p:cNvPicPr>
            <a:picLocks noChangeAspect="1"/>
          </p:cNvPicPr>
          <p:nvPr/>
        </p:nvPicPr>
        <p:blipFill>
          <a:blip r:embed="rId33" cstate="print">
            <a:extLst>
              <a:ext uri="{5D6D673D-2DB8-4422-D5BB-B7DB1ADBB6BD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141" name="6C7116AA-3685-4AF6-C7A1-5D3A57EEF656"/>
          <p:cNvPicPr>
            <a:picLocks noChangeAspect="1"/>
          </p:cNvPicPr>
          <p:nvPr/>
        </p:nvPicPr>
        <p:blipFill>
          <a:blip r:embed="rId32" cstate="print">
            <a:extLst>
              <a:ext uri="{F39E5F32-8DEC-45DC-47EA-E8066E38D570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142" name="2D3CDC9D-4510-428F-AD23-FFE8108FBAC6"/>
          <p:cNvPicPr>
            <a:picLocks noChangeAspect="1"/>
          </p:cNvPicPr>
          <p:nvPr/>
        </p:nvPicPr>
        <p:blipFill>
          <a:blip r:embed="rId32" cstate="print">
            <a:extLst>
              <a:ext uri="{4AD56C2E-F515-4CEB-1369-AAB7F01E4898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143" name="E2250775-6205-41AC-9DB6-205DBC5B3318"/>
          <p:cNvPicPr>
            <a:picLocks noChangeAspect="1"/>
          </p:cNvPicPr>
          <p:nvPr/>
        </p:nvPicPr>
        <p:blipFill>
          <a:blip r:embed="rId35" cstate="print">
            <a:extLst>
              <a:ext uri="{C1F1B772-54A4-459F-C55F-E345C3701BEE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144" name="D79418E7-8535-479B-A3C2-A85487DC4319"/>
          <p:cNvPicPr>
            <a:picLocks noChangeAspect="1"/>
          </p:cNvPicPr>
          <p:nvPr/>
        </p:nvPicPr>
        <p:blipFill>
          <a:blip r:embed="rId36" cstate="print">
            <a:extLst>
              <a:ext uri="{35CE4C38-A47C-4DF2-AF15-E1B2A3173532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145" name="6710B81D-DFAF-4176-DDF9-E95DC1EDABCF"/>
          <p:cNvPicPr>
            <a:picLocks noChangeAspect="1"/>
          </p:cNvPicPr>
          <p:nvPr/>
        </p:nvPicPr>
        <p:blipFill>
          <a:blip r:embed="rId37" cstate="print">
            <a:extLst>
              <a:ext uri="{0F3694D6-44AD-4420-CDE3-B901E4439C9C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146" name="FE3F9565-E6B5-4C4B-D21C-FBE112D16931"/>
          <p:cNvPicPr>
            <a:picLocks noChangeAspect="1"/>
          </p:cNvPicPr>
          <p:nvPr/>
        </p:nvPicPr>
        <p:blipFill>
          <a:blip r:embed="rId30" cstate="print">
            <a:extLst>
              <a:ext uri="{308BBD94-6750-4479-F688-9364671DC3ED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147" name="FB1CEF27-9EBF-4707-09B8-D7E11FFF33E5"/>
          <p:cNvPicPr>
            <a:picLocks noChangeAspect="1"/>
          </p:cNvPicPr>
          <p:nvPr/>
        </p:nvPicPr>
        <p:blipFill>
          <a:blip r:embed="rId37" cstate="print">
            <a:extLst>
              <a:ext uri="{0B16186E-0CA2-475A-93A5-D49E3D958EEC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858263F6-B499-487F-8D2B-96BC474E9816}"/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987FBCDE-F3C3-4158-9A69-AA7E1695227F"/>
          <p:cNvPicPr>
            <a:picLocks noChangeAspect="1"/>
          </p:cNvPicPr>
          <p:nvPr/>
        </p:nvPicPr>
        <p:blipFill>
          <a:blip r:embed="rId2" cstate="print">
            <a:extLst>
              <a:ext uri="{6D6F7D67-DE79-4C6D-F816-59AFFE0DF872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149" name="87A6161E-A5BC-474B-FDBE-607B24BBF02D"/>
          <p:cNvPicPr>
            <a:picLocks noChangeAspect="1"/>
          </p:cNvPicPr>
          <p:nvPr/>
        </p:nvPicPr>
        <p:blipFill>
          <a:blip r:embed="rId3" cstate="print">
            <a:extLst>
              <a:ext uri="{D14B8FF5-51C4-4144-686B-E6C8781E3508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150" name="28CBEBBA-CE11-41B2-19C2-68D25A3A7B07"/>
          <p:cNvPicPr>
            <a:picLocks noChangeAspect="1"/>
          </p:cNvPicPr>
          <p:nvPr/>
        </p:nvPicPr>
        <p:blipFill>
          <a:blip r:embed="rId4" cstate="print">
            <a:extLst>
              <a:ext uri="{34BBE6F5-0B9E-484D-35FD-C66207366F1F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151" name="669D1299-4672-43F4-BC95-61B01F3E7F8E"/>
          <p:cNvPicPr>
            <a:picLocks noChangeAspect="1"/>
          </p:cNvPicPr>
          <p:nvPr/>
        </p:nvPicPr>
        <p:blipFill>
          <a:blip r:embed="rId5" cstate="print">
            <a:extLst>
              <a:ext uri="{47D78D56-9E46-4105-2475-F438B042359F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152" name="18CFD2BE-D881-4E10-54DA-BF62A7D88437"/>
          <p:cNvPicPr>
            <a:picLocks noChangeAspect="1"/>
          </p:cNvPicPr>
          <p:nvPr/>
        </p:nvPicPr>
        <p:blipFill>
          <a:blip r:embed="rId6" cstate="print">
            <a:extLst>
              <a:ext uri="{C9C83D9D-8161-4DF1-5B1B-FD8C11D1A3CB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153" name="A8EE08A3-AB81-4D78-0198-610CA870FE26"/>
          <p:cNvPicPr>
            <a:picLocks noChangeAspect="1"/>
          </p:cNvPicPr>
          <p:nvPr/>
        </p:nvPicPr>
        <p:blipFill>
          <a:blip r:embed="rId7" cstate="print">
            <a:extLst>
              <a:ext uri="{792B3C19-8711-4FE2-228B-8F76F7033E9E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154" name="7F3DA74E-5086-4244-C8AE-463D2AD58D96"/>
          <p:cNvPicPr>
            <a:picLocks noChangeAspect="1"/>
          </p:cNvPicPr>
          <p:nvPr/>
        </p:nvPicPr>
        <p:blipFill>
          <a:blip r:embed="rId8" cstate="print">
            <a:extLst>
              <a:ext uri="{31CB58D2-ED5F-4451-A770-09C25D90495A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155" name="E0E2BDE0-F5AC-4941-41F8-0B3168D561F2"/>
          <p:cNvPicPr>
            <a:picLocks noChangeAspect="1"/>
          </p:cNvPicPr>
          <p:nvPr/>
        </p:nvPicPr>
        <p:blipFill>
          <a:blip r:embed="rId9" cstate="print">
            <a:extLst>
              <a:ext uri="{2A842817-795B-4F9B-ACDA-F2EB28F44A01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156" name="17C7EF20-AB9D-41D6-846B-1A958BAA56E6"/>
          <p:cNvPicPr>
            <a:picLocks noChangeAspect="1"/>
          </p:cNvPicPr>
          <p:nvPr/>
        </p:nvPicPr>
        <p:blipFill>
          <a:blip r:embed="rId10" cstate="print">
            <a:extLst>
              <a:ext uri="{89E5EEAA-EBB4-4079-AD19-1D471773B9D4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157" name="6E8EB869-0AF9-49DD-2FC1-0A0E10ADA493"/>
          <p:cNvPicPr>
            <a:picLocks noChangeAspect="1"/>
          </p:cNvPicPr>
          <p:nvPr/>
        </p:nvPicPr>
        <p:blipFill>
          <a:blip r:embed="rId11" cstate="print">
            <a:extLst>
              <a:ext uri="{99F4B2CF-4B37-4A1B-760E-FE23B9437A97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158" name="86F936E3-D585-4B14-C952-5A8C9BB5480E"/>
          <p:cNvPicPr>
            <a:picLocks noChangeAspect="1"/>
          </p:cNvPicPr>
          <p:nvPr/>
        </p:nvPicPr>
        <p:blipFill>
          <a:blip r:embed="rId12" cstate="print">
            <a:extLst>
              <a:ext uri="{1A6D6A49-EB02-4F74-8FDC-7663699312E9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159" name="E1F09760-1ABD-4D8D-56DD-76DD5DA15D80"/>
          <p:cNvPicPr>
            <a:picLocks noChangeAspect="1"/>
          </p:cNvPicPr>
          <p:nvPr/>
        </p:nvPicPr>
        <p:blipFill>
          <a:blip r:embed="rId13" cstate="print">
            <a:extLst>
              <a:ext uri="{0B967084-6B52-40A3-3923-F62A0C184D07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160" name="26CD1424-EF79-481D-D47B-646B938F628F"/>
          <p:cNvPicPr>
            <a:picLocks noChangeAspect="1"/>
          </p:cNvPicPr>
          <p:nvPr/>
        </p:nvPicPr>
        <p:blipFill>
          <a:blip r:embed="rId14" cstate="print">
            <a:extLst>
              <a:ext uri="{EC83FCE8-8592-497A-7B46-64AFE38ADB49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161" name="497291BB-3D89-495C-858F-6C65EE65633C"/>
          <p:cNvPicPr>
            <a:picLocks noChangeAspect="1"/>
          </p:cNvPicPr>
          <p:nvPr/>
        </p:nvPicPr>
        <p:blipFill>
          <a:blip r:embed="rId15" cstate="print">
            <a:extLst>
              <a:ext uri="{6BA8A5B6-6758-434F-C481-304F346BAFA1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162" name="36F64DB7-7F89-4DC9-E622-7A27FE96989E"/>
          <p:cNvPicPr>
            <a:picLocks noChangeAspect="1"/>
          </p:cNvPicPr>
          <p:nvPr/>
        </p:nvPicPr>
        <p:blipFill>
          <a:blip r:embed="rId16" cstate="print">
            <a:extLst>
              <a:ext uri="{D2E503D4-1A20-4CFB-64CB-DC87F5EB9D6B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163" name="FDFA8E5C-9C12-49DC-F70E-E22FDC95C0B9"/>
          <p:cNvPicPr>
            <a:picLocks noChangeAspect="1"/>
          </p:cNvPicPr>
          <p:nvPr/>
        </p:nvPicPr>
        <p:blipFill>
          <a:blip r:embed="rId17" cstate="print">
            <a:extLst>
              <a:ext uri="{A1624BD2-1DD0-49B8-76D4-A7938C8981C4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164" name="6FCEB1C4-901C-4D85-07E7-6D60A8C2E63B"/>
          <p:cNvPicPr>
            <a:picLocks noChangeAspect="1"/>
          </p:cNvPicPr>
          <p:nvPr/>
        </p:nvPicPr>
        <p:blipFill>
          <a:blip r:embed="rId18" cstate="print">
            <a:extLst>
              <a:ext uri="{FAE1CDAA-928A-4F40-8466-266A9A9A70F4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165" name="354C1AA1-EB3C-4DE5-E9BB-9946791125CF"/>
          <p:cNvPicPr>
            <a:picLocks noChangeAspect="1"/>
          </p:cNvPicPr>
          <p:nvPr/>
        </p:nvPicPr>
        <p:blipFill>
          <a:blip r:embed="rId19" cstate="print">
            <a:extLst>
              <a:ext uri="{B21ABFDC-EA05-4E1E-6EA9-38A3675C8FA9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166" name="BC57F1FA-FAF1-41E7-A6D7-6761327E9116"/>
          <p:cNvPicPr>
            <a:picLocks noChangeAspect="1"/>
          </p:cNvPicPr>
          <p:nvPr/>
        </p:nvPicPr>
        <p:blipFill>
          <a:blip r:embed="rId20" cstate="print">
            <a:extLst>
              <a:ext uri="{C6454153-A2E3-4CCD-9B77-8356D97152C2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167" name="7F9B5C2F-D3DB-4A38-FFF9-428171EB97D5"/>
          <p:cNvPicPr>
            <a:picLocks noChangeAspect="1"/>
          </p:cNvPicPr>
          <p:nvPr/>
        </p:nvPicPr>
        <p:blipFill>
          <a:blip r:embed="rId21" cstate="print">
            <a:extLst>
              <a:ext uri="{5D704E19-46B9-41DE-B467-57EC75C7C580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168" name="12D06F05-539A-44B7-ACC8-ADE2D33F7C32"/>
          <p:cNvPicPr>
            <a:picLocks noChangeAspect="1"/>
          </p:cNvPicPr>
          <p:nvPr/>
        </p:nvPicPr>
        <p:blipFill>
          <a:blip r:embed="rId22" cstate="print">
            <a:extLst>
              <a:ext uri="{B1D66155-4F50-4F49-B920-B0DA57E84653}"/>
            </a:extLst>
          </a:blip>
          <a:stretch>
            <a:fillRect/>
          </a:stretch>
        </p:blipFill>
        <p:spPr>
          <a:xfrm>
            <a:off x="0" y="-1575"/>
            <a:ext cx="4610100" cy="352425"/>
          </a:xfrm>
          <a:prstGeom prst="rect">
            <a:avLst/>
          </a:prstGeom>
        </p:spPr>
      </p:pic>
      <p:sp>
        <p:nvSpPr>
          <p:cNvPr id="169" name="TextBox169"/>
          <p:cNvSpPr txBox="1"/>
          <p:nvPr/>
        </p:nvSpPr>
        <p:spPr>
          <a:xfrm>
            <a:off x="124398" y="116670"/>
            <a:ext cx="9398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3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Introduction</a:t>
            </a:r>
          </a:p>
        </p:txBody>
      </p:sp>
      <p:pic>
        <p:nvPicPr>
          <p:cNvPr id="170" name="09CBB459-49F5-46C2-74FE-FADC6FD87972"/>
          <p:cNvPicPr>
            <a:picLocks noChangeAspect="1"/>
          </p:cNvPicPr>
          <p:nvPr/>
        </p:nvPicPr>
        <p:blipFill>
          <a:blip r:embed="rId23" cstate="print">
            <a:extLst>
              <a:ext uri="{2BDD103C-5C01-4494-003C-B1A06CFC29F0}"/>
            </a:extLst>
          </a:blip>
          <a:stretch>
            <a:fillRect/>
          </a:stretch>
        </p:blipFill>
        <p:spPr>
          <a:xfrm>
            <a:off x="281089" y="1084275"/>
            <a:ext cx="76200" cy="76200"/>
          </a:xfrm>
          <a:prstGeom prst="rect">
            <a:avLst/>
          </a:prstGeom>
        </p:spPr>
      </p:pic>
      <p:pic>
        <p:nvPicPr>
          <p:cNvPr id="171" name="176C7E3A-36CA-4840-5E8A-015FD1B67A69"/>
          <p:cNvPicPr>
            <a:picLocks noChangeAspect="1"/>
          </p:cNvPicPr>
          <p:nvPr/>
        </p:nvPicPr>
        <p:blipFill>
          <a:blip r:embed="rId24" cstate="print">
            <a:extLst>
              <a:ext uri="{75CCFA7C-6D62-49F1-3C0C-F9769046033D}"/>
            </a:extLst>
          </a:blip>
          <a:stretch>
            <a:fillRect/>
          </a:stretch>
        </p:blipFill>
        <p:spPr>
          <a:xfrm>
            <a:off x="281089" y="1293825"/>
            <a:ext cx="76200" cy="76200"/>
          </a:xfrm>
          <a:prstGeom prst="rect">
            <a:avLst/>
          </a:prstGeom>
        </p:spPr>
      </p:pic>
      <p:pic>
        <p:nvPicPr>
          <p:cNvPr id="172" name="A0356A38-8B91-46C7-5900-67C50C23D0DF"/>
          <p:cNvPicPr>
            <a:picLocks noChangeAspect="1"/>
          </p:cNvPicPr>
          <p:nvPr/>
        </p:nvPicPr>
        <p:blipFill>
          <a:blip r:embed="rId25" cstate="print">
            <a:extLst>
              <a:ext uri="{70565A00-2951-4FD9-8B56-087EA9924773}"/>
            </a:extLst>
          </a:blip>
          <a:stretch>
            <a:fillRect/>
          </a:stretch>
        </p:blipFill>
        <p:spPr>
          <a:xfrm>
            <a:off x="281089" y="1503375"/>
            <a:ext cx="76200" cy="76200"/>
          </a:xfrm>
          <a:prstGeom prst="rect">
            <a:avLst/>
          </a:prstGeom>
        </p:spPr>
      </p:pic>
      <p:pic>
        <p:nvPicPr>
          <p:cNvPr id="173" name="E9125034-8FE2-46F3-11E1-A86CB2D7F499"/>
          <p:cNvPicPr>
            <a:picLocks noChangeAspect="1"/>
          </p:cNvPicPr>
          <p:nvPr/>
        </p:nvPicPr>
        <p:blipFill>
          <a:blip r:embed="rId26" cstate="print">
            <a:extLst>
              <a:ext uri="{201FE600-9C9E-4D99-4F13-6A5D3E30C013}"/>
            </a:extLst>
          </a:blip>
          <a:stretch>
            <a:fillRect/>
          </a:stretch>
        </p:blipFill>
        <p:spPr>
          <a:xfrm>
            <a:off x="281089" y="1712925"/>
            <a:ext cx="76200" cy="76200"/>
          </a:xfrm>
          <a:prstGeom prst="rect">
            <a:avLst/>
          </a:prstGeom>
        </p:spPr>
      </p:pic>
      <p:sp>
        <p:nvSpPr>
          <p:cNvPr id="174" name="TextBox174"/>
          <p:cNvSpPr txBox="1"/>
          <p:nvPr/>
        </p:nvSpPr>
        <p:spPr>
          <a:xfrm>
            <a:off x="420621" y="1050747"/>
            <a:ext cx="2324100" cy="140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08" marR="0" indent="0" eaLnBrk="0">
              <a:lnSpc>
                <a:spcPct val="91000"/>
              </a:lnSpc>
            </a:pPr>
            <a:r>
              <a:rPr lang="en-US" altLang="zh-CN" sz="1050" kern="0" spc="-9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Severe</a:t>
            </a:r>
            <a:r>
              <a:rPr lang="en-US" altLang="zh-CN" sz="1050" kern="0" spc="8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lockdowns</a:t>
            </a:r>
          </a:p>
          <a:p>
            <a:pPr marL="831" marR="0" indent="0" eaLnBrk="0">
              <a:lnSpc>
                <a:spcPct val="114000"/>
              </a:lnSpc>
              <a:spcBef>
                <a:spcPts val="555"/>
              </a:spcBef>
            </a:pP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Closing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non-essential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businesses</a:t>
            </a:r>
            <a:r>
              <a:rPr lang="en-US" altLang="zh-CN" sz="1050" kern="0" spc="36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Job</a:t>
            </a:r>
            <a:r>
              <a:rPr lang="en-US" altLang="zh-CN" sz="10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7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losses</a:t>
            </a:r>
          </a:p>
          <a:p>
            <a:pPr marL="1108" marR="0" indent="0" eaLnBrk="0">
              <a:lnSpc>
                <a:spcPct val="91000"/>
              </a:lnSpc>
              <a:spcBef>
                <a:spcPts val="554"/>
              </a:spcBef>
            </a:pP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Supply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demand</a:t>
            </a:r>
            <a:r>
              <a:rPr lang="en-US" altLang="zh-CN" sz="10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shocks</a:t>
            </a:r>
          </a:p>
          <a:p>
            <a:pPr marL="0" marR="0" indent="0" eaLnBrk="0">
              <a:lnSpc>
                <a:spcPct val="114000"/>
              </a:lnSpc>
              <a:spcBef>
                <a:spcPts val="554"/>
              </a:spcBef>
            </a:pPr>
            <a:r>
              <a:rPr lang="en-US" altLang="zh-CN" sz="10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Cash</a:t>
            </a:r>
            <a:r>
              <a:rPr lang="en-US" altLang="zh-CN" sz="10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payments</a:t>
            </a:r>
            <a:r>
              <a:rPr lang="en-US" altLang="zh-CN" sz="105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vulnerable</a:t>
            </a:r>
            <a:r>
              <a:rPr lang="en-US" altLang="zh-CN" sz="10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groups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Tax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deductions</a:t>
            </a:r>
          </a:p>
          <a:p>
            <a:pPr marL="8036" marR="0" indent="0" eaLnBrk="0">
              <a:lnSpc>
                <a:spcPct val="91000"/>
              </a:lnSpc>
              <a:spcBef>
                <a:spcPts val="554"/>
              </a:spcBef>
            </a:pPr>
            <a:r>
              <a:rPr lang="en-US" altLang="zh-CN" sz="10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Low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interest</a:t>
            </a:r>
            <a:r>
              <a:rPr lang="en-US" altLang="zh-CN" sz="1050" kern="0" spc="10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10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environment</a:t>
            </a:r>
          </a:p>
        </p:txBody>
      </p:sp>
      <p:pic>
        <p:nvPicPr>
          <p:cNvPr id="175" name="38292BE9-9E99-41FF-7AFA-57EA8082AB27"/>
          <p:cNvPicPr>
            <a:picLocks noChangeAspect="1"/>
          </p:cNvPicPr>
          <p:nvPr/>
        </p:nvPicPr>
        <p:blipFill>
          <a:blip r:embed="rId27" cstate="print">
            <a:extLst>
              <a:ext uri="{5349549A-9DCD-4BF2-ABA6-8F2071D9A58B}"/>
            </a:extLst>
          </a:blip>
          <a:stretch>
            <a:fillRect/>
          </a:stretch>
        </p:blipFill>
        <p:spPr>
          <a:xfrm>
            <a:off x="281089" y="1922475"/>
            <a:ext cx="76200" cy="76200"/>
          </a:xfrm>
          <a:prstGeom prst="rect">
            <a:avLst/>
          </a:prstGeom>
        </p:spPr>
      </p:pic>
      <p:pic>
        <p:nvPicPr>
          <p:cNvPr id="176" name="DD23D1AC-2B8E-4261-9BA6-8B50A22AACE8"/>
          <p:cNvPicPr>
            <a:picLocks noChangeAspect="1"/>
          </p:cNvPicPr>
          <p:nvPr/>
        </p:nvPicPr>
        <p:blipFill>
          <a:blip r:embed="rId28" cstate="print">
            <a:extLst>
              <a:ext uri="{7624DB9F-EFA7-4558-9186-C5663ED47F4E}"/>
            </a:extLst>
          </a:blip>
          <a:stretch>
            <a:fillRect/>
          </a:stretch>
        </p:blipFill>
        <p:spPr>
          <a:xfrm>
            <a:off x="281089" y="2132025"/>
            <a:ext cx="76200" cy="76200"/>
          </a:xfrm>
          <a:prstGeom prst="rect">
            <a:avLst/>
          </a:prstGeom>
        </p:spPr>
      </p:pic>
      <p:pic>
        <p:nvPicPr>
          <p:cNvPr id="177" name="D7AC58AE-CC1C-466D-3422-CF4495CBBD1A"/>
          <p:cNvPicPr>
            <a:picLocks noChangeAspect="1"/>
          </p:cNvPicPr>
          <p:nvPr/>
        </p:nvPicPr>
        <p:blipFill>
          <a:blip r:embed="rId29" cstate="print">
            <a:extLst>
              <a:ext uri="{A7C3A680-F1C2-4A02-FC8E-826A18F9AAFF}"/>
            </a:extLst>
          </a:blip>
          <a:stretch>
            <a:fillRect/>
          </a:stretch>
        </p:blipFill>
        <p:spPr>
          <a:xfrm>
            <a:off x="281089" y="2341575"/>
            <a:ext cx="76200" cy="76200"/>
          </a:xfrm>
          <a:prstGeom prst="rect">
            <a:avLst/>
          </a:prstGeom>
        </p:spPr>
      </p:pic>
      <p:pic>
        <p:nvPicPr>
          <p:cNvPr id="178" name="DF943E0E-0D8F-41F9-DA36-8EAE98BD18B6"/>
          <p:cNvPicPr>
            <a:picLocks noChangeAspect="1"/>
          </p:cNvPicPr>
          <p:nvPr/>
        </p:nvPicPr>
        <p:blipFill>
          <a:blip r:embed="rId30" cstate="print">
            <a:extLst>
              <a:ext uri="{5875DABE-DD2D-43CD-22F5-D4DE92ED5EBC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179" name="142D7A9F-3838-47FB-5EA9-501DAEC17022"/>
          <p:cNvPicPr>
            <a:picLocks noChangeAspect="1"/>
          </p:cNvPicPr>
          <p:nvPr/>
        </p:nvPicPr>
        <p:blipFill>
          <a:blip r:embed="rId31" cstate="print">
            <a:extLst>
              <a:ext uri="{4C4C307C-912E-4A28-C5C8-A6C1661B9A1E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180" name="B8A9868B-9AD6-47EF-C8D0-7679E236AD6E"/>
          <p:cNvPicPr>
            <a:picLocks noChangeAspect="1"/>
          </p:cNvPicPr>
          <p:nvPr/>
        </p:nvPicPr>
        <p:blipFill>
          <a:blip r:embed="rId32" cstate="print">
            <a:extLst>
              <a:ext uri="{0C577633-5832-4811-EF32-581505A9A36A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181" name="FA3CFB9C-2925-4653-4FB5-7AE47DDF37A4"/>
          <p:cNvPicPr>
            <a:picLocks noChangeAspect="1"/>
          </p:cNvPicPr>
          <p:nvPr/>
        </p:nvPicPr>
        <p:blipFill>
          <a:blip r:embed="rId33" cstate="print">
            <a:extLst>
              <a:ext uri="{16E3F253-4D46-4A75-283C-8F5875F1EF02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182" name="TextBox182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30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3/20</a:t>
            </a:r>
          </a:p>
        </p:txBody>
      </p:sp>
      <p:pic>
        <p:nvPicPr>
          <p:cNvPr id="183" name="2AE08916-04D6-4A37-4F49-88DEED0488F7"/>
          <p:cNvPicPr>
            <a:picLocks noChangeAspect="1"/>
          </p:cNvPicPr>
          <p:nvPr/>
        </p:nvPicPr>
        <p:blipFill>
          <a:blip r:embed="rId34" cstate="print">
            <a:extLst>
              <a:ext uri="{69C3E426-2749-424B-97DC-F0413D4E7A80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184" name="2FFA6C51-FA31-403F-F125-0BC25B1E3621"/>
          <p:cNvPicPr>
            <a:picLocks noChangeAspect="1"/>
          </p:cNvPicPr>
          <p:nvPr/>
        </p:nvPicPr>
        <p:blipFill>
          <a:blip r:embed="rId33" cstate="print">
            <a:extLst>
              <a:ext uri="{82660C0E-238F-45B7-6BA0-7C1C65D3ADA9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185" name="11757430-A3A3-4E66-DE0C-324D1293DDF6"/>
          <p:cNvPicPr>
            <a:picLocks noChangeAspect="1"/>
          </p:cNvPicPr>
          <p:nvPr/>
        </p:nvPicPr>
        <p:blipFill>
          <a:blip r:embed="rId35" cstate="print">
            <a:extLst>
              <a:ext uri="{DA58DF28-87CC-47A9-432F-D3321A973085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186" name="6126A0AD-9681-4089-06BD-EB4FEBE77EEB"/>
          <p:cNvPicPr>
            <a:picLocks noChangeAspect="1"/>
          </p:cNvPicPr>
          <p:nvPr/>
        </p:nvPicPr>
        <p:blipFill>
          <a:blip r:embed="rId36" cstate="print">
            <a:extLst>
              <a:ext uri="{4513F037-7417-4E99-F08B-00FBF19660C2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187" name="85D3733F-188D-479D-CCC7-766B9DC0653C"/>
          <p:cNvPicPr>
            <a:picLocks noChangeAspect="1"/>
          </p:cNvPicPr>
          <p:nvPr/>
        </p:nvPicPr>
        <p:blipFill>
          <a:blip r:embed="rId35" cstate="print">
            <a:extLst>
              <a:ext uri="{F772D887-BAD0-42C7-A9FA-3E9C27F7090A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188" name="F45C8E4F-D56E-43F1-9CE9-C23DBC3C864E"/>
          <p:cNvPicPr>
            <a:picLocks noChangeAspect="1"/>
          </p:cNvPicPr>
          <p:nvPr/>
        </p:nvPicPr>
        <p:blipFill>
          <a:blip r:embed="rId35" cstate="print">
            <a:extLst>
              <a:ext uri="{811AF93B-5E58-40F7-1B0F-8EEC86E5A75B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189" name="84EC5439-A292-40F6-E8EA-439125ACACEC"/>
          <p:cNvPicPr>
            <a:picLocks noChangeAspect="1"/>
          </p:cNvPicPr>
          <p:nvPr/>
        </p:nvPicPr>
        <p:blipFill>
          <a:blip r:embed="rId36" cstate="print">
            <a:extLst>
              <a:ext uri="{462136ED-55B2-4092-9313-FB93FB4D8AEE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190" name="E06B28ED-482B-4020-1C3D-A6528456632C"/>
          <p:cNvPicPr>
            <a:picLocks noChangeAspect="1"/>
          </p:cNvPicPr>
          <p:nvPr/>
        </p:nvPicPr>
        <p:blipFill>
          <a:blip r:embed="rId35" cstate="print">
            <a:extLst>
              <a:ext uri="{949E7C9B-3149-4ADB-4C2A-3CB89781694F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191" name="DDE2AFD7-258F-4988-A9F3-352A6B93C49F"/>
          <p:cNvPicPr>
            <a:picLocks noChangeAspect="1"/>
          </p:cNvPicPr>
          <p:nvPr/>
        </p:nvPicPr>
        <p:blipFill>
          <a:blip r:embed="rId37" cstate="print">
            <a:extLst>
              <a:ext uri="{3170918D-9A6C-4626-B304-D71502ADC260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192" name="DE1CEDF3-D634-4207-3087-0110BDE4E5B7"/>
          <p:cNvPicPr>
            <a:picLocks noChangeAspect="1"/>
          </p:cNvPicPr>
          <p:nvPr/>
        </p:nvPicPr>
        <p:blipFill>
          <a:blip r:embed="rId35" cstate="print">
            <a:extLst>
              <a:ext uri="{EB0171D6-950D-4E5F-55D5-955341B56C3B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193" name="5F69A2AD-63E3-447C-B5B4-DE38C576AD84"/>
          <p:cNvPicPr>
            <a:picLocks noChangeAspect="1"/>
          </p:cNvPicPr>
          <p:nvPr/>
        </p:nvPicPr>
        <p:blipFill>
          <a:blip r:embed="rId35" cstate="print">
            <a:extLst>
              <a:ext uri="{5C0F1514-3F78-4481-6A9A-EB772874FF47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194" name="BA2B2AF7-47DA-4F4E-F691-AC92D07E8FAF"/>
          <p:cNvPicPr>
            <a:picLocks noChangeAspect="1"/>
          </p:cNvPicPr>
          <p:nvPr/>
        </p:nvPicPr>
        <p:blipFill>
          <a:blip r:embed="rId35" cstate="print">
            <a:extLst>
              <a:ext uri="{0346E556-9CE5-441E-039D-5F5A23211316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195" name="EEDEEC47-56C7-4FCF-2E3B-AA39CB5F44B8"/>
          <p:cNvPicPr>
            <a:picLocks noChangeAspect="1"/>
          </p:cNvPicPr>
          <p:nvPr/>
        </p:nvPicPr>
        <p:blipFill>
          <a:blip r:embed="rId36" cstate="print">
            <a:extLst>
              <a:ext uri="{4784C7ED-4758-474E-745B-A64E5188822C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196" name="1106F201-66CF-4320-2E51-EEC1B73D0CFA"/>
          <p:cNvPicPr>
            <a:picLocks noChangeAspect="1"/>
          </p:cNvPicPr>
          <p:nvPr/>
        </p:nvPicPr>
        <p:blipFill>
          <a:blip r:embed="rId35" cstate="print">
            <a:extLst>
              <a:ext uri="{CF55492D-B2AB-4D61-2BCF-19A8960E7DD3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197" name="B404CBF0-A022-4CD5-427B-B454E0D6F01A"/>
          <p:cNvPicPr>
            <a:picLocks noChangeAspect="1"/>
          </p:cNvPicPr>
          <p:nvPr/>
        </p:nvPicPr>
        <p:blipFill>
          <a:blip r:embed="rId35" cstate="print">
            <a:extLst>
              <a:ext uri="{836BF077-69A6-4D60-7DBF-9CA8C070782D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198" name="0FB8CFBE-F088-4E5F-0CCB-3EFD278DF9EC"/>
          <p:cNvPicPr>
            <a:picLocks noChangeAspect="1"/>
          </p:cNvPicPr>
          <p:nvPr/>
        </p:nvPicPr>
        <p:blipFill>
          <a:blip r:embed="rId38" cstate="print">
            <a:extLst>
              <a:ext uri="{A7507EC5-F122-425F-8A55-3373E712359C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199" name="919EBB3A-AA5C-4634-874A-871EBAD4CB61"/>
          <p:cNvPicPr>
            <a:picLocks noChangeAspect="1"/>
          </p:cNvPicPr>
          <p:nvPr/>
        </p:nvPicPr>
        <p:blipFill>
          <a:blip r:embed="rId39" cstate="print">
            <a:extLst>
              <a:ext uri="{9A03BA7F-6B35-49C4-F551-78E62F4E4B88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200" name="A6F91E4F-B0E1-47B2-930D-FECB0878B95D"/>
          <p:cNvPicPr>
            <a:picLocks noChangeAspect="1"/>
          </p:cNvPicPr>
          <p:nvPr/>
        </p:nvPicPr>
        <p:blipFill>
          <a:blip r:embed="rId40" cstate="print">
            <a:extLst>
              <a:ext uri="{FEDE20BD-2564-4D2F-03BE-D1DBCD7533CE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201" name="C0C5FFC4-9E22-4285-814B-3094E814E471"/>
          <p:cNvPicPr>
            <a:picLocks noChangeAspect="1"/>
          </p:cNvPicPr>
          <p:nvPr/>
        </p:nvPicPr>
        <p:blipFill>
          <a:blip r:embed="rId33" cstate="print">
            <a:extLst>
              <a:ext uri="{7035B80D-DC97-4687-2B4A-EC37A2EB112A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202" name="39E2A4DC-5ACF-4DD5-0340-82DA2ED37E42"/>
          <p:cNvPicPr>
            <a:picLocks noChangeAspect="1"/>
          </p:cNvPicPr>
          <p:nvPr/>
        </p:nvPicPr>
        <p:blipFill>
          <a:blip r:embed="rId40" cstate="print">
            <a:extLst>
              <a:ext uri="{16F91C7F-1526-4A44-9820-9125453A77FA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FC598A99-4E59-4415-AD38-56375921F440}"/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53E6AB8B-CA9F-4CFD-0426-7830FB25962B"/>
          <p:cNvPicPr>
            <a:picLocks noChangeAspect="1"/>
          </p:cNvPicPr>
          <p:nvPr/>
        </p:nvPicPr>
        <p:blipFill>
          <a:blip r:embed="rId2" cstate="print">
            <a:extLst>
              <a:ext uri="{FB775768-EFEB-44C6-4EB2-0890605A8592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04" name="D656A60F-0ADF-43EF-A1A9-08E84933EE6C"/>
          <p:cNvPicPr>
            <a:picLocks noChangeAspect="1"/>
          </p:cNvPicPr>
          <p:nvPr/>
        </p:nvPicPr>
        <p:blipFill>
          <a:blip r:embed="rId3" cstate="print">
            <a:extLst>
              <a:ext uri="{33A32008-49D5-447A-4464-80884433376D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205" name="7FDBDD66-9756-4875-5077-50497A8B2904"/>
          <p:cNvPicPr>
            <a:picLocks noChangeAspect="1"/>
          </p:cNvPicPr>
          <p:nvPr/>
        </p:nvPicPr>
        <p:blipFill>
          <a:blip r:embed="rId4" cstate="print">
            <a:extLst>
              <a:ext uri="{49C3B942-B707-43E3-F56A-2C663939F162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206" name="2BD67658-084F-4F38-24C7-68159F0CB8DD"/>
          <p:cNvPicPr>
            <a:picLocks noChangeAspect="1"/>
          </p:cNvPicPr>
          <p:nvPr/>
        </p:nvPicPr>
        <p:blipFill>
          <a:blip r:embed="rId5" cstate="print">
            <a:extLst>
              <a:ext uri="{EA63FFDE-FA58-457A-E6EB-2AA30A76CB6A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207" name="C7313C2C-8C28-4679-5240-A72A4FD21891"/>
          <p:cNvPicPr>
            <a:picLocks noChangeAspect="1"/>
          </p:cNvPicPr>
          <p:nvPr/>
        </p:nvPicPr>
        <p:blipFill>
          <a:blip r:embed="rId6" cstate="print">
            <a:extLst>
              <a:ext uri="{85588F27-89AB-4727-AD06-8E78188F8E63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208" name="4D548FA0-6F90-45E6-9138-2514E254D0DE"/>
          <p:cNvPicPr>
            <a:picLocks noChangeAspect="1"/>
          </p:cNvPicPr>
          <p:nvPr/>
        </p:nvPicPr>
        <p:blipFill>
          <a:blip r:embed="rId7" cstate="print">
            <a:extLst>
              <a:ext uri="{12964F7A-795D-49C0-6D51-B5A5014A644C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209" name="3C2641D2-12B9-4A9E-C3C9-57465B4AC88D"/>
          <p:cNvPicPr>
            <a:picLocks noChangeAspect="1"/>
          </p:cNvPicPr>
          <p:nvPr/>
        </p:nvPicPr>
        <p:blipFill>
          <a:blip r:embed="rId8" cstate="print">
            <a:extLst>
              <a:ext uri="{7E8E68C7-A926-4073-5470-6AEF110CE781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210" name="64F9F395-8393-49B0-6BB6-C25556C392F6"/>
          <p:cNvPicPr>
            <a:picLocks noChangeAspect="1"/>
          </p:cNvPicPr>
          <p:nvPr/>
        </p:nvPicPr>
        <p:blipFill>
          <a:blip r:embed="rId9" cstate="print">
            <a:extLst>
              <a:ext uri="{67BF3987-77FD-4DA9-EB72-20A95C1ED81B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211" name="56179ABD-54EE-4183-97A8-673CAECF4409"/>
          <p:cNvPicPr>
            <a:picLocks noChangeAspect="1"/>
          </p:cNvPicPr>
          <p:nvPr/>
        </p:nvPicPr>
        <p:blipFill>
          <a:blip r:embed="rId10" cstate="print">
            <a:extLst>
              <a:ext uri="{1E782243-B49B-415F-94D1-0059734271AB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212" name="786E2B9D-ED42-4888-EA59-20DFF0A9377F"/>
          <p:cNvPicPr>
            <a:picLocks noChangeAspect="1"/>
          </p:cNvPicPr>
          <p:nvPr/>
        </p:nvPicPr>
        <p:blipFill>
          <a:blip r:embed="rId11" cstate="print">
            <a:extLst>
              <a:ext uri="{7E699564-C30D-4880-32D6-4C46D9F2CBA1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213" name="D8886B82-C457-44E7-5789-13334BBD75AD"/>
          <p:cNvPicPr>
            <a:picLocks noChangeAspect="1"/>
          </p:cNvPicPr>
          <p:nvPr/>
        </p:nvPicPr>
        <p:blipFill>
          <a:blip r:embed="rId12" cstate="print">
            <a:extLst>
              <a:ext uri="{87F273F8-580E-49FB-6D58-89F2E5919737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214" name="4835CE71-8E2E-4B47-988A-412BA2A77C9B"/>
          <p:cNvPicPr>
            <a:picLocks noChangeAspect="1"/>
          </p:cNvPicPr>
          <p:nvPr/>
        </p:nvPicPr>
        <p:blipFill>
          <a:blip r:embed="rId13" cstate="print">
            <a:extLst>
              <a:ext uri="{C5CBD0C3-8D2A-463D-45AE-744285094C41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215" name="0D420AC6-0EC0-4581-947F-A3E8E7E5C85F"/>
          <p:cNvPicPr>
            <a:picLocks noChangeAspect="1"/>
          </p:cNvPicPr>
          <p:nvPr/>
        </p:nvPicPr>
        <p:blipFill>
          <a:blip r:embed="rId14" cstate="print">
            <a:extLst>
              <a:ext uri="{AAF48752-261A-4EC1-BB0E-FB863A951F2A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216" name="D2C42B58-17A0-4CE7-2B71-6556D6A03681"/>
          <p:cNvPicPr>
            <a:picLocks noChangeAspect="1"/>
          </p:cNvPicPr>
          <p:nvPr/>
        </p:nvPicPr>
        <p:blipFill>
          <a:blip r:embed="rId15" cstate="print">
            <a:extLst>
              <a:ext uri="{D4AC0290-DF99-4880-4FED-7CC81016B30B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217" name="046DCF82-E569-4000-FB9E-841ACA9014AA"/>
          <p:cNvPicPr>
            <a:picLocks noChangeAspect="1"/>
          </p:cNvPicPr>
          <p:nvPr/>
        </p:nvPicPr>
        <p:blipFill>
          <a:blip r:embed="rId16" cstate="print">
            <a:extLst>
              <a:ext uri="{B77F1FA1-1C8C-4BDD-1839-B1EF4EB04901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218" name="DFA15FF4-F7EB-462C-5E12-C6E9874740F0"/>
          <p:cNvPicPr>
            <a:picLocks noChangeAspect="1"/>
          </p:cNvPicPr>
          <p:nvPr/>
        </p:nvPicPr>
        <p:blipFill>
          <a:blip r:embed="rId17" cstate="print">
            <a:extLst>
              <a:ext uri="{A960F6D4-6027-4289-6CD8-47FB041A17B8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219" name="5D4B6CFA-D60E-4489-D7E1-796D2B1E9BD9"/>
          <p:cNvPicPr>
            <a:picLocks noChangeAspect="1"/>
          </p:cNvPicPr>
          <p:nvPr/>
        </p:nvPicPr>
        <p:blipFill>
          <a:blip r:embed="rId18" cstate="print">
            <a:extLst>
              <a:ext uri="{FFDD74AA-2921-4801-0A08-C344ADA7E2AA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220" name="9B84AD7D-713A-4696-258B-6067542B7D20"/>
          <p:cNvPicPr>
            <a:picLocks noChangeAspect="1"/>
          </p:cNvPicPr>
          <p:nvPr/>
        </p:nvPicPr>
        <p:blipFill>
          <a:blip r:embed="rId19" cstate="print">
            <a:extLst>
              <a:ext uri="{A5D579CB-1E69-4B58-F762-16405BE195D7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221" name="CA320BE5-F57E-4305-5DC9-4D32BEA8623A"/>
          <p:cNvPicPr>
            <a:picLocks noChangeAspect="1"/>
          </p:cNvPicPr>
          <p:nvPr/>
        </p:nvPicPr>
        <p:blipFill>
          <a:blip r:embed="rId20" cstate="print">
            <a:extLst>
              <a:ext uri="{7C724628-1224-48B0-0EFB-866F9A6306D9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222" name="45050458-E504-4B39-16AA-36462269ADFA"/>
          <p:cNvPicPr>
            <a:picLocks noChangeAspect="1"/>
          </p:cNvPicPr>
          <p:nvPr/>
        </p:nvPicPr>
        <p:blipFill>
          <a:blip r:embed="rId21" cstate="print">
            <a:extLst>
              <a:ext uri="{AAC051F1-112D-484C-45B9-FAEAE80F9068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223" name="A3010D8E-AD91-4D0F-E79D-772ABBC81AAB"/>
          <p:cNvPicPr>
            <a:picLocks noChangeAspect="1"/>
          </p:cNvPicPr>
          <p:nvPr/>
        </p:nvPicPr>
        <p:blipFill>
          <a:blip r:embed="rId22" cstate="print">
            <a:extLst>
              <a:ext uri="{3F31C078-8BBC-4ECD-5720-2B51417BD028}"/>
            </a:extLst>
          </a:blip>
          <a:stretch>
            <a:fillRect/>
          </a:stretch>
        </p:blipFill>
        <p:spPr>
          <a:xfrm>
            <a:off x="0" y="-1575"/>
            <a:ext cx="4610100" cy="352425"/>
          </a:xfrm>
          <a:prstGeom prst="rect">
            <a:avLst/>
          </a:prstGeom>
        </p:spPr>
      </p:pic>
      <p:sp>
        <p:nvSpPr>
          <p:cNvPr id="224" name="TextBox224"/>
          <p:cNvSpPr txBox="1"/>
          <p:nvPr/>
        </p:nvSpPr>
        <p:spPr>
          <a:xfrm>
            <a:off x="124398" y="116670"/>
            <a:ext cx="9398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3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Introduction</a:t>
            </a:r>
          </a:p>
        </p:txBody>
      </p:sp>
      <p:pic>
        <p:nvPicPr>
          <p:cNvPr id="225" name="BAC784E8-EFEB-4FB3-D360-730CF929F528"/>
          <p:cNvPicPr>
            <a:picLocks noChangeAspect="1"/>
          </p:cNvPicPr>
          <p:nvPr/>
        </p:nvPicPr>
        <p:blipFill>
          <a:blip r:embed="rId23" cstate="print">
            <a:extLst>
              <a:ext uri="{6B4DB6A5-2A64-4682-0F42-55CC6FD5B87C}"/>
            </a:extLst>
          </a:blip>
          <a:stretch>
            <a:fillRect/>
          </a:stretch>
        </p:blipFill>
        <p:spPr>
          <a:xfrm>
            <a:off x="281089" y="1017600"/>
            <a:ext cx="76200" cy="76200"/>
          </a:xfrm>
          <a:prstGeom prst="rect">
            <a:avLst/>
          </a:prstGeom>
        </p:spPr>
      </p:pic>
      <p:pic>
        <p:nvPicPr>
          <p:cNvPr id="226" name="ADCA671C-E01E-4CF1-E2F9-C99355A464BE"/>
          <p:cNvPicPr>
            <a:picLocks noChangeAspect="1"/>
          </p:cNvPicPr>
          <p:nvPr/>
        </p:nvPicPr>
        <p:blipFill>
          <a:blip r:embed="rId24" cstate="print">
            <a:extLst>
              <a:ext uri="{1306F6C3-4ECA-45DF-2368-00B3625AD256}"/>
            </a:extLst>
          </a:blip>
          <a:stretch>
            <a:fillRect/>
          </a:stretch>
        </p:blipFill>
        <p:spPr>
          <a:xfrm>
            <a:off x="281089" y="1227150"/>
            <a:ext cx="76200" cy="76200"/>
          </a:xfrm>
          <a:prstGeom prst="rect">
            <a:avLst/>
          </a:prstGeom>
        </p:spPr>
      </p:pic>
      <p:pic>
        <p:nvPicPr>
          <p:cNvPr id="227" name="B3A33D85-86EC-4ADD-9D37-F992B32E7AF0"/>
          <p:cNvPicPr>
            <a:picLocks noChangeAspect="1"/>
          </p:cNvPicPr>
          <p:nvPr/>
        </p:nvPicPr>
        <p:blipFill>
          <a:blip r:embed="rId25" cstate="print">
            <a:extLst>
              <a:ext uri="{37A66B05-CD7F-4732-D737-B23DABD9AD6E}"/>
            </a:extLst>
          </a:blip>
          <a:stretch>
            <a:fillRect/>
          </a:stretch>
        </p:blipFill>
        <p:spPr>
          <a:xfrm>
            <a:off x="281089" y="1436700"/>
            <a:ext cx="76200" cy="76200"/>
          </a:xfrm>
          <a:prstGeom prst="rect">
            <a:avLst/>
          </a:prstGeom>
        </p:spPr>
      </p:pic>
      <p:pic>
        <p:nvPicPr>
          <p:cNvPr id="228" name="4464D645-2CF3-4A42-1EDA-04BAA638486E"/>
          <p:cNvPicPr>
            <a:picLocks noChangeAspect="1"/>
          </p:cNvPicPr>
          <p:nvPr/>
        </p:nvPicPr>
        <p:blipFill>
          <a:blip r:embed="rId26" cstate="print">
            <a:extLst>
              <a:ext uri="{F9E245A4-5F58-4220-C2DE-99200F588CFA}"/>
            </a:extLst>
          </a:blip>
          <a:stretch>
            <a:fillRect/>
          </a:stretch>
        </p:blipFill>
        <p:spPr>
          <a:xfrm>
            <a:off x="281089" y="1646250"/>
            <a:ext cx="76200" cy="76200"/>
          </a:xfrm>
          <a:prstGeom prst="rect">
            <a:avLst/>
          </a:prstGeom>
        </p:spPr>
      </p:pic>
      <p:sp>
        <p:nvSpPr>
          <p:cNvPr id="229" name="TextBox229"/>
          <p:cNvSpPr txBox="1"/>
          <p:nvPr/>
        </p:nvSpPr>
        <p:spPr>
          <a:xfrm>
            <a:off x="417573" y="986333"/>
            <a:ext cx="3937000" cy="1536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940" marR="0" indent="0" eaLnBrk="0">
              <a:lnSpc>
                <a:spcPct val="91000"/>
              </a:lnSpc>
            </a:pP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Asset</a:t>
            </a:r>
            <a:r>
              <a:rPr lang="en-US" altLang="zh-CN" sz="1050" kern="0" spc="7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purchase</a:t>
            </a:r>
            <a:r>
              <a:rPr lang="en-US" altLang="zh-CN" sz="10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programs</a:t>
            </a:r>
          </a:p>
          <a:p>
            <a:pPr marL="3879" marR="0" indent="0" eaLnBrk="0">
              <a:lnSpc>
                <a:spcPct val="91000"/>
              </a:lnSpc>
              <a:spcBef>
                <a:spcPts val="555"/>
              </a:spcBef>
            </a:pPr>
            <a:r>
              <a:rPr lang="en-US" altLang="zh-CN" sz="1050" kern="0" spc="-10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33</a:t>
            </a:r>
            <a:r>
              <a:rPr lang="en-US" altLang="zh-CN" sz="1050" kern="0" spc="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Countries</a:t>
            </a:r>
            <a:r>
              <a:rPr lang="en-US" altLang="zh-CN" sz="10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cut</a:t>
            </a:r>
            <a:r>
              <a:rPr lang="en-US" altLang="zh-CN" sz="10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their</a:t>
            </a:r>
            <a:r>
              <a:rPr lang="en-US" altLang="zh-CN" sz="1050" kern="0" spc="1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interest</a:t>
            </a:r>
            <a:r>
              <a:rPr lang="en-US" altLang="zh-CN" sz="1050" kern="0" spc="1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rates</a:t>
            </a:r>
            <a:r>
              <a:rPr lang="en-US" altLang="zh-CN" sz="1050" kern="0" spc="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more</a:t>
            </a:r>
            <a:r>
              <a:rPr lang="en-US" altLang="zh-CN" sz="1050" kern="0" spc="-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than</a:t>
            </a:r>
            <a:r>
              <a:rPr lang="en-US" altLang="zh-CN" sz="10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50%.</a:t>
            </a:r>
          </a:p>
          <a:p>
            <a:pPr marL="11361" marR="0" indent="0" eaLnBrk="0">
              <a:lnSpc>
                <a:spcPct val="91000"/>
              </a:lnSpc>
              <a:spcBef>
                <a:spcPts val="555"/>
              </a:spcBef>
            </a:pP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Reductions</a:t>
            </a:r>
            <a:r>
              <a:rPr lang="en-US" altLang="zh-CN" sz="10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</a:t>
            </a:r>
            <a:r>
              <a:rPr lang="en-US" altLang="zh-CN" sz="1050" kern="0" spc="8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reserve</a:t>
            </a:r>
            <a:r>
              <a:rPr lang="en-US" altLang="zh-CN" sz="1050" kern="0" spc="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requirements</a:t>
            </a:r>
          </a:p>
          <a:p>
            <a:pPr marL="11084" marR="0" indent="0" eaLnBrk="0">
              <a:lnSpc>
                <a:spcPct val="91000"/>
              </a:lnSpc>
              <a:spcBef>
                <a:spcPts val="555"/>
              </a:spcBef>
            </a:pP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Export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ban</a:t>
            </a:r>
            <a:r>
              <a:rPr lang="en-US" altLang="zh-CN" sz="10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</a:t>
            </a:r>
            <a:r>
              <a:rPr lang="en-US" altLang="zh-CN" sz="10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several</a:t>
            </a:r>
            <a:r>
              <a:rPr lang="en-US" altLang="zh-CN" sz="10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products</a:t>
            </a:r>
          </a:p>
          <a:p>
            <a:pPr marL="9283" marR="0" indent="0" eaLnBrk="0">
              <a:lnSpc>
                <a:spcPct val="101000"/>
              </a:lnSpc>
              <a:spcBef>
                <a:spcPts val="555"/>
              </a:spcBef>
            </a:pP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Macro-financial</a:t>
            </a:r>
            <a:r>
              <a:rPr lang="en-US" altLang="zh-CN" sz="10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measures</a:t>
            </a:r>
            <a:r>
              <a:rPr lang="en-US" altLang="zh-CN" sz="10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such</a:t>
            </a:r>
            <a:r>
              <a:rPr lang="en-US" altLang="zh-CN" sz="10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as</a:t>
            </a:r>
            <a:r>
              <a:rPr lang="en-US" altLang="zh-CN" sz="10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suspension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of</a:t>
            </a:r>
            <a:r>
              <a:rPr lang="en-US" altLang="zh-CN" sz="10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loan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payments,</a:t>
            </a:r>
            <a:r>
              <a:rPr lang="en-US" altLang="zh-CN" sz="1050" kern="0" spc="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new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lending</a:t>
            </a:r>
            <a:r>
              <a:rPr lang="en-US" altLang="zh-CN" sz="1050" kern="0" spc="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facilities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cheap</a:t>
            </a:r>
            <a:r>
              <a:rPr lang="en-US" altLang="zh-CN" sz="1050" kern="0" spc="-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credits</a:t>
            </a:r>
          </a:p>
          <a:p>
            <a:pPr marL="0" marR="0" indent="0" eaLnBrk="0">
              <a:lnSpc>
                <a:spcPct val="101000"/>
              </a:lnSpc>
              <a:spcBef>
                <a:spcPts val="569"/>
              </a:spcBef>
            </a:pPr>
            <a:r>
              <a:rPr lang="en-US" altLang="zh-CN" sz="1050" kern="0" spc="-6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Foreign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exchange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market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interventions</a:t>
            </a:r>
            <a:r>
              <a:rPr lang="en-US" altLang="zh-CN" sz="1050" kern="0" spc="-5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to</a:t>
            </a:r>
            <a:r>
              <a:rPr lang="en-US" altLang="zh-CN" sz="1050" kern="0" spc="1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smooth</a:t>
            </a:r>
            <a:r>
              <a:rPr lang="en-US" altLang="zh-CN" sz="1050" kern="0" spc="-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exchange</a:t>
            </a:r>
            <a:r>
              <a:rPr lang="en-US" altLang="zh-CN" sz="1050" kern="0" spc="3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rate</a:t>
            </a:r>
            <a:r>
              <a:rPr lang="en-US" altLang="zh-CN" sz="1050" kern="0" spc="15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volatility</a:t>
            </a:r>
          </a:p>
        </p:txBody>
      </p:sp>
      <p:pic>
        <p:nvPicPr>
          <p:cNvPr id="230" name="2C82C66D-C97D-420B-AFDE-E92220AFA1FF"/>
          <p:cNvPicPr>
            <a:picLocks noChangeAspect="1"/>
          </p:cNvPicPr>
          <p:nvPr/>
        </p:nvPicPr>
        <p:blipFill>
          <a:blip r:embed="rId27" cstate="print">
            <a:extLst>
              <a:ext uri="{A861D7FE-0E9E-4894-77B8-4C1F2978F048}"/>
            </a:extLst>
          </a:blip>
          <a:stretch>
            <a:fillRect/>
          </a:stretch>
        </p:blipFill>
        <p:spPr>
          <a:xfrm>
            <a:off x="281089" y="1855800"/>
            <a:ext cx="76200" cy="76200"/>
          </a:xfrm>
          <a:prstGeom prst="rect">
            <a:avLst/>
          </a:prstGeom>
        </p:spPr>
      </p:pic>
      <p:pic>
        <p:nvPicPr>
          <p:cNvPr id="231" name="EC195A32-C82F-4FD1-62CB-AB4956E7650A"/>
          <p:cNvPicPr>
            <a:picLocks noChangeAspect="1"/>
          </p:cNvPicPr>
          <p:nvPr/>
        </p:nvPicPr>
        <p:blipFill>
          <a:blip r:embed="rId28" cstate="print">
            <a:extLst>
              <a:ext uri="{F02490F0-AC93-44CA-4420-4140C92684D0}"/>
            </a:extLst>
          </a:blip>
          <a:stretch>
            <a:fillRect/>
          </a:stretch>
        </p:blipFill>
        <p:spPr>
          <a:xfrm>
            <a:off x="281089" y="2236801"/>
            <a:ext cx="76200" cy="76200"/>
          </a:xfrm>
          <a:prstGeom prst="rect">
            <a:avLst/>
          </a:prstGeom>
        </p:spPr>
      </p:pic>
      <p:pic>
        <p:nvPicPr>
          <p:cNvPr id="232" name="112B9832-121C-46AF-F50F-8A4DF3253F1A"/>
          <p:cNvPicPr>
            <a:picLocks noChangeAspect="1"/>
          </p:cNvPicPr>
          <p:nvPr/>
        </p:nvPicPr>
        <p:blipFill>
          <a:blip r:embed="rId29" cstate="print">
            <a:extLst>
              <a:ext uri="{D122B136-0E9C-4B1B-EC0C-31215494C6FB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233" name="EB37A944-951B-47A2-642F-23D4BCAF858F"/>
          <p:cNvPicPr>
            <a:picLocks noChangeAspect="1"/>
          </p:cNvPicPr>
          <p:nvPr/>
        </p:nvPicPr>
        <p:blipFill>
          <a:blip r:embed="rId30" cstate="print">
            <a:extLst>
              <a:ext uri="{D3EB64A2-5AAB-4BCA-59AA-3450A74AB8FF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234" name="C7F43561-BEEB-406E-B320-A708F3E8EBDF"/>
          <p:cNvPicPr>
            <a:picLocks noChangeAspect="1"/>
          </p:cNvPicPr>
          <p:nvPr/>
        </p:nvPicPr>
        <p:blipFill>
          <a:blip r:embed="rId31" cstate="print">
            <a:extLst>
              <a:ext uri="{0EAE3B01-B5C7-4CB5-A8CA-93A40D30CBB4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235" name="5A8BDCED-BA83-4576-D314-FD162BE38097"/>
          <p:cNvPicPr>
            <a:picLocks noChangeAspect="1"/>
          </p:cNvPicPr>
          <p:nvPr/>
        </p:nvPicPr>
        <p:blipFill>
          <a:blip r:embed="rId32" cstate="print">
            <a:extLst>
              <a:ext uri="{0A4853EF-6F30-4E16-6461-B6FB9424A115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236" name="TextBox236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30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4/20</a:t>
            </a:r>
          </a:p>
        </p:txBody>
      </p:sp>
      <p:pic>
        <p:nvPicPr>
          <p:cNvPr id="237" name="AD76E74E-FC62-4AE3-12AE-A91DC5E3F04F"/>
          <p:cNvPicPr>
            <a:picLocks noChangeAspect="1"/>
          </p:cNvPicPr>
          <p:nvPr/>
        </p:nvPicPr>
        <p:blipFill>
          <a:blip r:embed="rId33" cstate="print">
            <a:extLst>
              <a:ext uri="{2C9EA4C0-8BAC-4C61-F5CC-B383455E2D77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238" name="B5E2159B-E90E-4D07-19F6-9DA697F6A576"/>
          <p:cNvPicPr>
            <a:picLocks noChangeAspect="1"/>
          </p:cNvPicPr>
          <p:nvPr/>
        </p:nvPicPr>
        <p:blipFill>
          <a:blip r:embed="rId32" cstate="print">
            <a:extLst>
              <a:ext uri="{09503764-5ACB-427F-2C76-DD40669F2BF4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239" name="1FB326D2-BF2F-4ACB-CF72-33BA0634AC5B"/>
          <p:cNvPicPr>
            <a:picLocks noChangeAspect="1"/>
          </p:cNvPicPr>
          <p:nvPr/>
        </p:nvPicPr>
        <p:blipFill>
          <a:blip r:embed="rId34" cstate="print">
            <a:extLst>
              <a:ext uri="{DC5C7D07-8B69-4389-0650-493C4EF96B1D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240" name="4F03B29F-B3D3-4684-9F46-084DD5FE16B7"/>
          <p:cNvPicPr>
            <a:picLocks noChangeAspect="1"/>
          </p:cNvPicPr>
          <p:nvPr/>
        </p:nvPicPr>
        <p:blipFill>
          <a:blip r:embed="rId35" cstate="print">
            <a:extLst>
              <a:ext uri="{E81880F1-B5C1-4AD8-5099-505486C2FD6B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241" name="BC51344A-C204-41D3-BCE6-CA41D65CAAF2"/>
          <p:cNvPicPr>
            <a:picLocks noChangeAspect="1"/>
          </p:cNvPicPr>
          <p:nvPr/>
        </p:nvPicPr>
        <p:blipFill>
          <a:blip r:embed="rId34" cstate="print">
            <a:extLst>
              <a:ext uri="{D271B3AC-E233-4E69-AEA2-3886E85F0EC5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242" name="CB17C033-DF4A-440D-9A47-C6C9D91EAC8E"/>
          <p:cNvPicPr>
            <a:picLocks noChangeAspect="1"/>
          </p:cNvPicPr>
          <p:nvPr/>
        </p:nvPicPr>
        <p:blipFill>
          <a:blip r:embed="rId34" cstate="print">
            <a:extLst>
              <a:ext uri="{722D42B6-9A8D-439D-E5EA-DE17E755A36E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243" name="40FA92AE-A0AF-4DCA-E564-F1844015E095"/>
          <p:cNvPicPr>
            <a:picLocks noChangeAspect="1"/>
          </p:cNvPicPr>
          <p:nvPr/>
        </p:nvPicPr>
        <p:blipFill>
          <a:blip r:embed="rId35" cstate="print">
            <a:extLst>
              <a:ext uri="{1B9EC4B2-ADD9-41A4-1F99-C0E80A757BAB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244" name="D9096D1E-0329-4B7D-426A-403ADFB01344"/>
          <p:cNvPicPr>
            <a:picLocks noChangeAspect="1"/>
          </p:cNvPicPr>
          <p:nvPr/>
        </p:nvPicPr>
        <p:blipFill>
          <a:blip r:embed="rId34" cstate="print">
            <a:extLst>
              <a:ext uri="{03DC2B48-149F-4663-EE98-91975FC9F74F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245" name="697AE6FD-BB28-49E5-D3D0-3396F43C0CE2"/>
          <p:cNvPicPr>
            <a:picLocks noChangeAspect="1"/>
          </p:cNvPicPr>
          <p:nvPr/>
        </p:nvPicPr>
        <p:blipFill>
          <a:blip r:embed="rId36" cstate="print">
            <a:extLst>
              <a:ext uri="{1229E537-DC32-458E-B8B4-811F9D283B17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246" name="0D183D12-13B9-4119-194F-654B50B626BE"/>
          <p:cNvPicPr>
            <a:picLocks noChangeAspect="1"/>
          </p:cNvPicPr>
          <p:nvPr/>
        </p:nvPicPr>
        <p:blipFill>
          <a:blip r:embed="rId34" cstate="print">
            <a:extLst>
              <a:ext uri="{AAD08543-6ED9-41B5-BED8-3B20E1ABB14F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247" name="9CEA3829-07F9-42DE-CFBD-C7D1B02DC6B6"/>
          <p:cNvPicPr>
            <a:picLocks noChangeAspect="1"/>
          </p:cNvPicPr>
          <p:nvPr/>
        </p:nvPicPr>
        <p:blipFill>
          <a:blip r:embed="rId34" cstate="print">
            <a:extLst>
              <a:ext uri="{8EF0E213-E92B-4D1E-15CE-453E2DEB4BE2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248" name="B8A5804D-A84B-4801-7750-C23596F3E390"/>
          <p:cNvPicPr>
            <a:picLocks noChangeAspect="1"/>
          </p:cNvPicPr>
          <p:nvPr/>
        </p:nvPicPr>
        <p:blipFill>
          <a:blip r:embed="rId34" cstate="print">
            <a:extLst>
              <a:ext uri="{60698512-6264-4838-AD75-0456C92D4E75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249" name="37F82FB0-3CE8-472E-CEC2-9913F11432CE"/>
          <p:cNvPicPr>
            <a:picLocks noChangeAspect="1"/>
          </p:cNvPicPr>
          <p:nvPr/>
        </p:nvPicPr>
        <p:blipFill>
          <a:blip r:embed="rId35" cstate="print">
            <a:extLst>
              <a:ext uri="{0F9B6A07-31FD-46DB-818F-BC501A459484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250" name="737699C7-45EA-49AF-7C53-23819C82FDDD"/>
          <p:cNvPicPr>
            <a:picLocks noChangeAspect="1"/>
          </p:cNvPicPr>
          <p:nvPr/>
        </p:nvPicPr>
        <p:blipFill>
          <a:blip r:embed="rId34" cstate="print">
            <a:extLst>
              <a:ext uri="{AECF50A7-0DD5-4A08-6C10-C74680C630A1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251" name="C50AC020-7FFE-49D1-8D47-D65BB4A3F106"/>
          <p:cNvPicPr>
            <a:picLocks noChangeAspect="1"/>
          </p:cNvPicPr>
          <p:nvPr/>
        </p:nvPicPr>
        <p:blipFill>
          <a:blip r:embed="rId34" cstate="print">
            <a:extLst>
              <a:ext uri="{B7932AF5-2530-4EB5-88FA-4C1C2D97F1F1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252" name="76EB4A36-BF40-440F-CD92-81F5DA62802B"/>
          <p:cNvPicPr>
            <a:picLocks noChangeAspect="1"/>
          </p:cNvPicPr>
          <p:nvPr/>
        </p:nvPicPr>
        <p:blipFill>
          <a:blip r:embed="rId37" cstate="print">
            <a:extLst>
              <a:ext uri="{9B919DB3-78FD-4395-055F-C80E139B0DDE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253" name="1CC12FBB-B408-443E-41D7-058A2FC7959D"/>
          <p:cNvPicPr>
            <a:picLocks noChangeAspect="1"/>
          </p:cNvPicPr>
          <p:nvPr/>
        </p:nvPicPr>
        <p:blipFill>
          <a:blip r:embed="rId38" cstate="print">
            <a:extLst>
              <a:ext uri="{1A321D67-1965-4B94-D286-FAE5E2C7F73E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254" name="294D1AEB-BF96-4A29-98D6-D608FBC28CA3"/>
          <p:cNvPicPr>
            <a:picLocks noChangeAspect="1"/>
          </p:cNvPicPr>
          <p:nvPr/>
        </p:nvPicPr>
        <p:blipFill>
          <a:blip r:embed="rId39" cstate="print">
            <a:extLst>
              <a:ext uri="{CB9919E8-BE69-4DC1-76D7-AE779239E35C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255" name="7C50D727-8B5D-487B-B3F6-418E53FE46AA"/>
          <p:cNvPicPr>
            <a:picLocks noChangeAspect="1"/>
          </p:cNvPicPr>
          <p:nvPr/>
        </p:nvPicPr>
        <p:blipFill>
          <a:blip r:embed="rId32" cstate="print">
            <a:extLst>
              <a:ext uri="{3D013969-E793-48A9-3411-B0C85C848D5B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256" name="6BBF635D-D6FF-4B20-3D08-DD8811B2CDC1"/>
          <p:cNvPicPr>
            <a:picLocks noChangeAspect="1"/>
          </p:cNvPicPr>
          <p:nvPr/>
        </p:nvPicPr>
        <p:blipFill>
          <a:blip r:embed="rId39" cstate="print">
            <a:extLst>
              <a:ext uri="{5049AEE9-9A6D-43BC-8F60-DDD626B0F85F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779830AA-E486-49AA-E30E-FC4EBAC5DB3E}"/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005B603D-761E-4B11-0833-1B4737BDFD80"/>
          <p:cNvPicPr>
            <a:picLocks noChangeAspect="1"/>
          </p:cNvPicPr>
          <p:nvPr/>
        </p:nvPicPr>
        <p:blipFill>
          <a:blip r:embed="rId2" cstate="print">
            <a:extLst>
              <a:ext uri="{DA452779-85ED-4AC4-618C-7E2F7F57769C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58" name="9D3B2D11-D056-4A78-C782-D211834D7EB8"/>
          <p:cNvPicPr>
            <a:picLocks noChangeAspect="1"/>
          </p:cNvPicPr>
          <p:nvPr/>
        </p:nvPicPr>
        <p:blipFill>
          <a:blip r:embed="rId3" cstate="print">
            <a:extLst>
              <a:ext uri="{785FB2A0-4170-49D1-9580-8DAE7B228C4B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259" name="DA67A10C-8A5E-453B-E485-C17A331403B6"/>
          <p:cNvPicPr>
            <a:picLocks noChangeAspect="1"/>
          </p:cNvPicPr>
          <p:nvPr/>
        </p:nvPicPr>
        <p:blipFill>
          <a:blip r:embed="rId4" cstate="print">
            <a:extLst>
              <a:ext uri="{4D55B75C-D58F-4911-1F21-830CCF8155E1}"/>
            </a:extLst>
          </a:blip>
          <a:stretch>
            <a:fillRect/>
          </a:stretch>
        </p:blipFill>
        <p:spPr>
          <a:xfrm>
            <a:off x="0" y="-1575"/>
            <a:ext cx="4610100" cy="352425"/>
          </a:xfrm>
          <a:prstGeom prst="rect">
            <a:avLst/>
          </a:prstGeom>
        </p:spPr>
      </p:pic>
      <p:sp>
        <p:nvSpPr>
          <p:cNvPr id="260" name="TextBox260"/>
          <p:cNvSpPr txBox="1"/>
          <p:nvPr/>
        </p:nvSpPr>
        <p:spPr>
          <a:xfrm>
            <a:off x="124398" y="116670"/>
            <a:ext cx="9398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3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Introduction</a:t>
            </a:r>
          </a:p>
        </p:txBody>
      </p:sp>
      <p:pic>
        <p:nvPicPr>
          <p:cNvPr id="261" name="78BA941F-03D9-472F-453B-138930F75656"/>
          <p:cNvPicPr>
            <a:picLocks noChangeAspect="1"/>
          </p:cNvPicPr>
          <p:nvPr/>
        </p:nvPicPr>
        <p:blipFill>
          <a:blip r:embed="rId5" cstate="print">
            <a:extLst>
              <a:ext uri="{27DAF342-4159-4247-0919-1B4096425585}"/>
            </a:extLst>
          </a:blip>
          <a:stretch>
            <a:fillRect/>
          </a:stretch>
        </p:blipFill>
        <p:spPr>
          <a:xfrm>
            <a:off x="138544" y="388950"/>
            <a:ext cx="4343400" cy="2952750"/>
          </a:xfrm>
          <a:prstGeom prst="rect">
            <a:avLst/>
          </a:prstGeom>
        </p:spPr>
      </p:pic>
      <p:pic>
        <p:nvPicPr>
          <p:cNvPr id="262" name="E90C0961-2784-4D9D-66CC-3A342C56D9DD"/>
          <p:cNvPicPr>
            <a:picLocks noChangeAspect="1"/>
          </p:cNvPicPr>
          <p:nvPr/>
        </p:nvPicPr>
        <p:blipFill>
          <a:blip r:embed="rId6" cstate="print">
            <a:extLst>
              <a:ext uri="{1BC35121-1F09-412D-56C7-43368D4A7E44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263" name="E40F95E4-B414-439B-6FE5-EC3463A31DA5"/>
          <p:cNvPicPr>
            <a:picLocks noChangeAspect="1"/>
          </p:cNvPicPr>
          <p:nvPr/>
        </p:nvPicPr>
        <p:blipFill>
          <a:blip r:embed="rId7" cstate="print">
            <a:extLst>
              <a:ext uri="{5ACA8EB6-D690-4A14-79AF-CEE3BB02FC56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264" name="9F207EEC-2813-428D-EC94-8D4554DDFA07"/>
          <p:cNvPicPr>
            <a:picLocks noChangeAspect="1"/>
          </p:cNvPicPr>
          <p:nvPr/>
        </p:nvPicPr>
        <p:blipFill>
          <a:blip r:embed="rId8" cstate="print">
            <a:extLst>
              <a:ext uri="{2BDBBE04-E658-4D67-E2DC-11C3E28CB97C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sp>
        <p:nvSpPr>
          <p:cNvPr id="265" name="TextBox265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30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5/20</a:t>
            </a:r>
          </a:p>
        </p:txBody>
      </p:sp>
      <p:pic>
        <p:nvPicPr>
          <p:cNvPr id="266" name="0A9DC79A-C97F-4AF4-C604-432870F1E760"/>
          <p:cNvPicPr>
            <a:picLocks noChangeAspect="1"/>
          </p:cNvPicPr>
          <p:nvPr/>
        </p:nvPicPr>
        <p:blipFill>
          <a:blip r:embed="rId9" cstate="print">
            <a:extLst>
              <a:ext uri="{BD495777-B4E4-4D5F-B252-C750C61905DB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267" name="EC5D8502-8D41-475B-FC6B-2F8A59463407"/>
          <p:cNvPicPr>
            <a:picLocks noChangeAspect="1"/>
          </p:cNvPicPr>
          <p:nvPr/>
        </p:nvPicPr>
        <p:blipFill>
          <a:blip r:embed="rId10" cstate="print">
            <a:extLst>
              <a:ext uri="{EF8C2658-4079-4BDE-A1DA-23B3F9FE4F85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268" name="551633E3-B5D8-4292-ED22-AA49B36C24C8"/>
          <p:cNvPicPr>
            <a:picLocks noChangeAspect="1"/>
          </p:cNvPicPr>
          <p:nvPr/>
        </p:nvPicPr>
        <p:blipFill>
          <a:blip r:embed="rId11" cstate="print">
            <a:extLst>
              <a:ext uri="{01824DF2-E91B-4B3C-5DCF-8281219E92BA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812466D3-92A4-4535-E69A-98357DA1AD27}"/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115EAC4F-D7A3-44A7-EA50-B70A36176410"/>
          <p:cNvPicPr>
            <a:picLocks noChangeAspect="1"/>
          </p:cNvPicPr>
          <p:nvPr/>
        </p:nvPicPr>
        <p:blipFill>
          <a:blip r:embed="rId2" cstate="print">
            <a:extLst>
              <a:ext uri="{37FF009B-71C0-4DEF-6264-E0299F8E9380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270" name="CFA684D0-C98B-489B-B241-6F285730ED11"/>
          <p:cNvPicPr>
            <a:picLocks noChangeAspect="1"/>
          </p:cNvPicPr>
          <p:nvPr/>
        </p:nvPicPr>
        <p:blipFill>
          <a:blip r:embed="rId3" cstate="print">
            <a:extLst>
              <a:ext uri="{28C4EBCB-8A7B-48C1-CC38-397D97E544D2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271" name="DA47E2C0-8277-42BF-C69D-4D2A1661FF40"/>
          <p:cNvPicPr>
            <a:picLocks noChangeAspect="1"/>
          </p:cNvPicPr>
          <p:nvPr/>
        </p:nvPicPr>
        <p:blipFill>
          <a:blip r:embed="rId4" cstate="print">
            <a:extLst>
              <a:ext uri="{026A1434-2477-4410-78B5-30DDC5F11BBD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272" name="1C9EE9BD-A557-4AC8-6F3B-9F50ED87BEC1"/>
          <p:cNvPicPr>
            <a:picLocks noChangeAspect="1"/>
          </p:cNvPicPr>
          <p:nvPr/>
        </p:nvPicPr>
        <p:blipFill>
          <a:blip r:embed="rId5" cstate="print">
            <a:extLst>
              <a:ext uri="{C0D1BE4C-495B-4E0F-D526-7B02E2DE3863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273" name="F427FC35-F250-43B3-59D4-90D2D4249EBA"/>
          <p:cNvPicPr>
            <a:picLocks noChangeAspect="1"/>
          </p:cNvPicPr>
          <p:nvPr/>
        </p:nvPicPr>
        <p:blipFill>
          <a:blip r:embed="rId6" cstate="print">
            <a:extLst>
              <a:ext uri="{27DC0558-A28B-4650-1F3E-21AA66AF297E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274" name="E14D7593-9B6B-4A5A-9910-FF30173C3DFC"/>
          <p:cNvPicPr>
            <a:picLocks noChangeAspect="1"/>
          </p:cNvPicPr>
          <p:nvPr/>
        </p:nvPicPr>
        <p:blipFill>
          <a:blip r:embed="rId7" cstate="print">
            <a:extLst>
              <a:ext uri="{844DAA99-CDD2-430F-1FFC-2120623C5958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275" name="6E3481D0-50A8-4559-5AB1-19194F5F96D5"/>
          <p:cNvPicPr>
            <a:picLocks noChangeAspect="1"/>
          </p:cNvPicPr>
          <p:nvPr/>
        </p:nvPicPr>
        <p:blipFill>
          <a:blip r:embed="rId8" cstate="print">
            <a:extLst>
              <a:ext uri="{14EC56A5-6E69-4F9F-090A-1137810ABF44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276" name="1DCF3CE2-EF90-4B39-81C5-C722A5799E64"/>
          <p:cNvPicPr>
            <a:picLocks noChangeAspect="1"/>
          </p:cNvPicPr>
          <p:nvPr/>
        </p:nvPicPr>
        <p:blipFill>
          <a:blip r:embed="rId9" cstate="print">
            <a:extLst>
              <a:ext uri="{3E7CE2E2-D4AE-477B-A755-F256D2865AFE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277" name="72AB95D7-0A11-436F-5F83-85A71EE67F3C"/>
          <p:cNvPicPr>
            <a:picLocks noChangeAspect="1"/>
          </p:cNvPicPr>
          <p:nvPr/>
        </p:nvPicPr>
        <p:blipFill>
          <a:blip r:embed="rId10" cstate="print">
            <a:extLst>
              <a:ext uri="{BEB8AE93-1807-402A-358C-3A8AC9C60260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278" name="BBCE2DF5-C16B-4161-DE60-087F639710F4"/>
          <p:cNvPicPr>
            <a:picLocks noChangeAspect="1"/>
          </p:cNvPicPr>
          <p:nvPr/>
        </p:nvPicPr>
        <p:blipFill>
          <a:blip r:embed="rId11" cstate="print">
            <a:extLst>
              <a:ext uri="{81E6E3E5-271B-41E4-2969-D585E8710237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279" name="A5ACA9E0-F173-473F-5ECE-B0E4EF3CE843"/>
          <p:cNvPicPr>
            <a:picLocks noChangeAspect="1"/>
          </p:cNvPicPr>
          <p:nvPr/>
        </p:nvPicPr>
        <p:blipFill>
          <a:blip r:embed="rId12" cstate="print">
            <a:extLst>
              <a:ext uri="{B991EB87-EE8D-48F3-5F5B-CDC94FEC2F25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280" name="46C7E97B-D973-4D65-AF1A-B9AE2E91E76D"/>
          <p:cNvPicPr>
            <a:picLocks noChangeAspect="1"/>
          </p:cNvPicPr>
          <p:nvPr/>
        </p:nvPicPr>
        <p:blipFill>
          <a:blip r:embed="rId13" cstate="print">
            <a:extLst>
              <a:ext uri="{45AF07D3-D946-4009-85B3-554F77C5DD79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281" name="1D55D0AD-5227-469A-551F-6AC1BFE0D2DA"/>
          <p:cNvPicPr>
            <a:picLocks noChangeAspect="1"/>
          </p:cNvPicPr>
          <p:nvPr/>
        </p:nvPicPr>
        <p:blipFill>
          <a:blip r:embed="rId14" cstate="print">
            <a:extLst>
              <a:ext uri="{B5C15F55-2413-460C-EF8B-69BF89D45162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282" name="48002FE3-BD8F-4551-4630-A3FEF200E094"/>
          <p:cNvPicPr>
            <a:picLocks noChangeAspect="1"/>
          </p:cNvPicPr>
          <p:nvPr/>
        </p:nvPicPr>
        <p:blipFill>
          <a:blip r:embed="rId15" cstate="print">
            <a:extLst>
              <a:ext uri="{6399A47D-DD08-4A3A-9BE2-0493DEFB6981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283" name="9C99451C-BE07-4640-06DA-B985FCA71255"/>
          <p:cNvPicPr>
            <a:picLocks noChangeAspect="1"/>
          </p:cNvPicPr>
          <p:nvPr/>
        </p:nvPicPr>
        <p:blipFill>
          <a:blip r:embed="rId16" cstate="print">
            <a:extLst>
              <a:ext uri="{21122B68-BEFE-48C4-2362-420B13239956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284" name="1F1E451F-8B06-460D-3394-54B9714F6F9E"/>
          <p:cNvPicPr>
            <a:picLocks noChangeAspect="1"/>
          </p:cNvPicPr>
          <p:nvPr/>
        </p:nvPicPr>
        <p:blipFill>
          <a:blip r:embed="rId17" cstate="print">
            <a:extLst>
              <a:ext uri="{A998BBA3-C89A-4972-EBA3-6FBC18000EC4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285" name="C67EADD5-B70B-43F2-D02B-19D79D99BC0F"/>
          <p:cNvPicPr>
            <a:picLocks noChangeAspect="1"/>
          </p:cNvPicPr>
          <p:nvPr/>
        </p:nvPicPr>
        <p:blipFill>
          <a:blip r:embed="rId18" cstate="print">
            <a:extLst>
              <a:ext uri="{8A42DA86-DEBA-4FBB-E083-0A6B8569935F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286" name="3309A340-51B7-4CA4-2F13-B0C7ECF17B7C"/>
          <p:cNvPicPr>
            <a:picLocks noChangeAspect="1"/>
          </p:cNvPicPr>
          <p:nvPr/>
        </p:nvPicPr>
        <p:blipFill>
          <a:blip r:embed="rId19" cstate="print">
            <a:extLst>
              <a:ext uri="{B3988132-D248-4F59-96A9-FF8482F6E88D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287" name="9A4998FB-CB37-4A44-0227-A42E576E88D8"/>
          <p:cNvPicPr>
            <a:picLocks noChangeAspect="1"/>
          </p:cNvPicPr>
          <p:nvPr/>
        </p:nvPicPr>
        <p:blipFill>
          <a:blip r:embed="rId20" cstate="print">
            <a:extLst>
              <a:ext uri="{986A84A0-8ED8-476F-C704-4238B21E704A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288" name="9AC56FA4-2904-4C6C-36E1-EC637EC65F21"/>
          <p:cNvPicPr>
            <a:picLocks noChangeAspect="1"/>
          </p:cNvPicPr>
          <p:nvPr/>
        </p:nvPicPr>
        <p:blipFill>
          <a:blip r:embed="rId21" cstate="print">
            <a:extLst>
              <a:ext uri="{F45C31AF-D304-4792-D455-7DEC6F75EDC6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289" name="639600B8-BFFE-42CB-79F9-F53B499CC738"/>
          <p:cNvPicPr>
            <a:picLocks noChangeAspect="1"/>
          </p:cNvPicPr>
          <p:nvPr/>
        </p:nvPicPr>
        <p:blipFill>
          <a:blip r:embed="rId22" cstate="print">
            <a:extLst>
              <a:ext uri="{7709ADD3-58A7-49D2-A922-49036312FCAF}"/>
            </a:extLst>
          </a:blip>
          <a:stretch>
            <a:fillRect/>
          </a:stretch>
        </p:blipFill>
        <p:spPr>
          <a:xfrm>
            <a:off x="0" y="-1575"/>
            <a:ext cx="4610100" cy="352425"/>
          </a:xfrm>
          <a:prstGeom prst="rect">
            <a:avLst/>
          </a:prstGeom>
        </p:spPr>
      </p:pic>
      <p:sp>
        <p:nvSpPr>
          <p:cNvPr id="290" name="TextBox290"/>
          <p:cNvSpPr txBox="1"/>
          <p:nvPr/>
        </p:nvSpPr>
        <p:spPr>
          <a:xfrm>
            <a:off x="124398" y="116670"/>
            <a:ext cx="9398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3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Introduction</a:t>
            </a:r>
          </a:p>
        </p:txBody>
      </p:sp>
      <p:pic>
        <p:nvPicPr>
          <p:cNvPr id="291" name="CDC2F1C3-4D93-46DA-0320-05164C830115"/>
          <p:cNvPicPr>
            <a:picLocks noChangeAspect="1"/>
          </p:cNvPicPr>
          <p:nvPr/>
        </p:nvPicPr>
        <p:blipFill>
          <a:blip r:embed="rId23" cstate="print">
            <a:extLst>
              <a:ext uri="{FDFB615A-6794-48CD-09A3-17CBA38A4EA1}"/>
            </a:extLst>
          </a:blip>
          <a:stretch>
            <a:fillRect/>
          </a:stretch>
        </p:blipFill>
        <p:spPr>
          <a:xfrm>
            <a:off x="138544" y="484200"/>
            <a:ext cx="4333875" cy="2676525"/>
          </a:xfrm>
          <a:prstGeom prst="rect">
            <a:avLst/>
          </a:prstGeom>
        </p:spPr>
      </p:pic>
      <p:pic>
        <p:nvPicPr>
          <p:cNvPr id="292" name="C73F4B4A-CCEA-42BB-2DE1-C5D1566148A0"/>
          <p:cNvPicPr>
            <a:picLocks noChangeAspect="1"/>
          </p:cNvPicPr>
          <p:nvPr/>
        </p:nvPicPr>
        <p:blipFill>
          <a:blip r:embed="rId24" cstate="print">
            <a:extLst>
              <a:ext uri="{7B97D4D3-58A1-482E-7294-7F90E2684185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293" name="1E90D828-D5C8-4138-5BF6-7B0A937ACF8B"/>
          <p:cNvPicPr>
            <a:picLocks noChangeAspect="1"/>
          </p:cNvPicPr>
          <p:nvPr/>
        </p:nvPicPr>
        <p:blipFill>
          <a:blip r:embed="rId25" cstate="print">
            <a:extLst>
              <a:ext uri="{20D999AA-D184-4E64-84C2-2E8E6B2C1314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294" name="061358EF-E5DE-4F91-6116-6492C44A162C"/>
          <p:cNvPicPr>
            <a:picLocks noChangeAspect="1"/>
          </p:cNvPicPr>
          <p:nvPr/>
        </p:nvPicPr>
        <p:blipFill>
          <a:blip r:embed="rId26" cstate="print">
            <a:extLst>
              <a:ext uri="{7FC52589-8CEF-4042-1E79-566B7CED184E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295" name="3293D041-DA39-46E5-EE84-D26140B08E84"/>
          <p:cNvPicPr>
            <a:picLocks noChangeAspect="1"/>
          </p:cNvPicPr>
          <p:nvPr/>
        </p:nvPicPr>
        <p:blipFill>
          <a:blip r:embed="rId27" cstate="print">
            <a:extLst>
              <a:ext uri="{B26130E5-7B16-4396-CAAD-609B7AD7FEED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296" name="TextBox296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30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6/20</a:t>
            </a:r>
          </a:p>
        </p:txBody>
      </p:sp>
      <p:pic>
        <p:nvPicPr>
          <p:cNvPr id="297" name="21476B5B-6B9D-4F85-4081-864F7D89155F"/>
          <p:cNvPicPr>
            <a:picLocks noChangeAspect="1"/>
          </p:cNvPicPr>
          <p:nvPr/>
        </p:nvPicPr>
        <p:blipFill>
          <a:blip r:embed="rId28" cstate="print">
            <a:extLst>
              <a:ext uri="{F2FAAA64-E486-49CE-0D8C-7BA3FBC8C568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298" name="28F7254C-69D2-4D7A-438A-B87FB502B110"/>
          <p:cNvPicPr>
            <a:picLocks noChangeAspect="1"/>
          </p:cNvPicPr>
          <p:nvPr/>
        </p:nvPicPr>
        <p:blipFill>
          <a:blip r:embed="rId27" cstate="print">
            <a:extLst>
              <a:ext uri="{D02EDF25-EDEB-4767-A6FB-57DEACD94CE9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299" name="0E8BEAE0-DBAE-480D-442D-DD36EA956235"/>
          <p:cNvPicPr>
            <a:picLocks noChangeAspect="1"/>
          </p:cNvPicPr>
          <p:nvPr/>
        </p:nvPicPr>
        <p:blipFill>
          <a:blip r:embed="rId29" cstate="print">
            <a:extLst>
              <a:ext uri="{A4A9974B-2DE3-4C0D-38BB-B163D16F1D8C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300" name="5CB9D556-F1D9-4887-77C4-543462FA26B5"/>
          <p:cNvPicPr>
            <a:picLocks noChangeAspect="1"/>
          </p:cNvPicPr>
          <p:nvPr/>
        </p:nvPicPr>
        <p:blipFill>
          <a:blip r:embed="rId30" cstate="print">
            <a:extLst>
              <a:ext uri="{65F26F50-66C2-4832-B270-D3D4C3D63028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301" name="9864BF84-BBDF-455E-D726-C092E6D8D1BD"/>
          <p:cNvPicPr>
            <a:picLocks noChangeAspect="1"/>
          </p:cNvPicPr>
          <p:nvPr/>
        </p:nvPicPr>
        <p:blipFill>
          <a:blip r:embed="rId29" cstate="print">
            <a:extLst>
              <a:ext uri="{93D75DEA-6CDB-49A1-4768-AC19AB0D6AB4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302" name="B1873ABB-CD23-4BAC-810D-8476BCC5B652"/>
          <p:cNvPicPr>
            <a:picLocks noChangeAspect="1"/>
          </p:cNvPicPr>
          <p:nvPr/>
        </p:nvPicPr>
        <p:blipFill>
          <a:blip r:embed="rId29" cstate="print">
            <a:extLst>
              <a:ext uri="{7E3A2974-BDC9-4BD0-AA25-F27F8A89B8B4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303" name="88CA6E4C-E277-4D97-F713-ABA1010212EE"/>
          <p:cNvPicPr>
            <a:picLocks noChangeAspect="1"/>
          </p:cNvPicPr>
          <p:nvPr/>
        </p:nvPicPr>
        <p:blipFill>
          <a:blip r:embed="rId30" cstate="print">
            <a:extLst>
              <a:ext uri="{4A02A7AB-B199-42AD-60E2-E9B8442E1AC2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304" name="5B0C492D-48B2-4170-F6A2-16B9D89FF5CE"/>
          <p:cNvPicPr>
            <a:picLocks noChangeAspect="1"/>
          </p:cNvPicPr>
          <p:nvPr/>
        </p:nvPicPr>
        <p:blipFill>
          <a:blip r:embed="rId29" cstate="print">
            <a:extLst>
              <a:ext uri="{C4F12BF7-C5FD-4860-FF78-780B127D71F1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305" name="3C3839E9-7D94-4423-0A76-14E6FFA5C585"/>
          <p:cNvPicPr>
            <a:picLocks noChangeAspect="1"/>
          </p:cNvPicPr>
          <p:nvPr/>
        </p:nvPicPr>
        <p:blipFill>
          <a:blip r:embed="rId31" cstate="print">
            <a:extLst>
              <a:ext uri="{AC7BC5CF-09F6-4FB1-4EFC-68DFBC0E9EDA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306" name="A8B7CA01-8277-45B6-B7FD-AA2320280C25"/>
          <p:cNvPicPr>
            <a:picLocks noChangeAspect="1"/>
          </p:cNvPicPr>
          <p:nvPr/>
        </p:nvPicPr>
        <p:blipFill>
          <a:blip r:embed="rId29" cstate="print">
            <a:extLst>
              <a:ext uri="{26E02F61-D7D3-408E-8071-98C858228266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307" name="3CA299D7-131F-4995-3D00-10298FC26CEA"/>
          <p:cNvPicPr>
            <a:picLocks noChangeAspect="1"/>
          </p:cNvPicPr>
          <p:nvPr/>
        </p:nvPicPr>
        <p:blipFill>
          <a:blip r:embed="rId29" cstate="print">
            <a:extLst>
              <a:ext uri="{91FDD480-E5A8-44B9-11E5-8E727FABBB47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308" name="CC4B4EAC-7AD1-4661-3C6F-9F3453814D39"/>
          <p:cNvPicPr>
            <a:picLocks noChangeAspect="1"/>
          </p:cNvPicPr>
          <p:nvPr/>
        </p:nvPicPr>
        <p:blipFill>
          <a:blip r:embed="rId29" cstate="print">
            <a:extLst>
              <a:ext uri="{6C846675-AE5D-491E-D1A5-F794C8FD1443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309" name="2DC53168-9541-4335-BE0D-FBF23B32F8E1"/>
          <p:cNvPicPr>
            <a:picLocks noChangeAspect="1"/>
          </p:cNvPicPr>
          <p:nvPr/>
        </p:nvPicPr>
        <p:blipFill>
          <a:blip r:embed="rId30" cstate="print">
            <a:extLst>
              <a:ext uri="{9D3A68B7-52DF-4F79-96A7-EA8672F47CBC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310" name="768063B3-643D-46F0-AF74-C8F32D2FEB73"/>
          <p:cNvPicPr>
            <a:picLocks noChangeAspect="1"/>
          </p:cNvPicPr>
          <p:nvPr/>
        </p:nvPicPr>
        <p:blipFill>
          <a:blip r:embed="rId29" cstate="print">
            <a:extLst>
              <a:ext uri="{93C54AD5-DE2A-4AA5-16F3-4E679458BD9F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311" name="566FF70A-BE31-467A-5F07-7E4236394CCB"/>
          <p:cNvPicPr>
            <a:picLocks noChangeAspect="1"/>
          </p:cNvPicPr>
          <p:nvPr/>
        </p:nvPicPr>
        <p:blipFill>
          <a:blip r:embed="rId29" cstate="print">
            <a:extLst>
              <a:ext uri="{5A722A84-2BC2-4F18-C1BF-4CB69F62D6A8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312" name="E7916F54-7C74-4491-1C52-E457ED3DCFC1"/>
          <p:cNvPicPr>
            <a:picLocks noChangeAspect="1"/>
          </p:cNvPicPr>
          <p:nvPr/>
        </p:nvPicPr>
        <p:blipFill>
          <a:blip r:embed="rId32" cstate="print">
            <a:extLst>
              <a:ext uri="{DC17375E-D897-494C-2119-14841B7EC774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313" name="A28A677E-8DCA-4A9F-687D-2DA4189984D7"/>
          <p:cNvPicPr>
            <a:picLocks noChangeAspect="1"/>
          </p:cNvPicPr>
          <p:nvPr/>
        </p:nvPicPr>
        <p:blipFill>
          <a:blip r:embed="rId33" cstate="print">
            <a:extLst>
              <a:ext uri="{13BAE444-5081-4963-377B-C49706409CBA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314" name="5AF38C6F-168D-4E1F-B464-DAA6B4428745"/>
          <p:cNvPicPr>
            <a:picLocks noChangeAspect="1"/>
          </p:cNvPicPr>
          <p:nvPr/>
        </p:nvPicPr>
        <p:blipFill>
          <a:blip r:embed="rId34" cstate="print">
            <a:extLst>
              <a:ext uri="{C6E600CC-953E-4848-6656-9F999FDC1AD2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315" name="69B1A3B3-B015-4AF7-109D-DF0B96CD4D38"/>
          <p:cNvPicPr>
            <a:picLocks noChangeAspect="1"/>
          </p:cNvPicPr>
          <p:nvPr/>
        </p:nvPicPr>
        <p:blipFill>
          <a:blip r:embed="rId27" cstate="print">
            <a:extLst>
              <a:ext uri="{017F10A9-9663-453C-A928-67BF969EF5EE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316" name="D5949FEC-988D-4F67-94AB-D8B8FC50E831"/>
          <p:cNvPicPr>
            <a:picLocks noChangeAspect="1"/>
          </p:cNvPicPr>
          <p:nvPr/>
        </p:nvPicPr>
        <p:blipFill>
          <a:blip r:embed="rId34" cstate="print">
            <a:extLst>
              <a:ext uri="{AC3F09B4-644B-4ACF-B501-35F5020ABABB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AFAEC949-3A16-4FE9-ADD4-CD66A7F03FFD}"/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0D374DAE-DE59-4AB3-D174-BB0B83C01780"/>
          <p:cNvPicPr>
            <a:picLocks noChangeAspect="1"/>
          </p:cNvPicPr>
          <p:nvPr/>
        </p:nvPicPr>
        <p:blipFill>
          <a:blip r:embed="rId2" cstate="print">
            <a:extLst>
              <a:ext uri="{DE48D261-080C-4526-5C5A-901D2D90EA05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318" name="1BF31097-D5A9-40F7-8DA1-3DEFDC8CFABD"/>
          <p:cNvPicPr>
            <a:picLocks noChangeAspect="1"/>
          </p:cNvPicPr>
          <p:nvPr/>
        </p:nvPicPr>
        <p:blipFill>
          <a:blip r:embed="rId3" cstate="print">
            <a:extLst>
              <a:ext uri="{C3F18D41-D844-41A5-C3A4-9ACDB1D0CEDA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319" name="AEBC22B6-2934-4839-AE83-6BD9C4BBA198"/>
          <p:cNvPicPr>
            <a:picLocks noChangeAspect="1"/>
          </p:cNvPicPr>
          <p:nvPr/>
        </p:nvPicPr>
        <p:blipFill>
          <a:blip r:embed="rId4" cstate="print">
            <a:extLst>
              <a:ext uri="{C7D472BB-A398-404F-43C8-358A121D17F2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320" name="8D902240-2D35-45D5-9418-F472424B01EB"/>
          <p:cNvPicPr>
            <a:picLocks noChangeAspect="1"/>
          </p:cNvPicPr>
          <p:nvPr/>
        </p:nvPicPr>
        <p:blipFill>
          <a:blip r:embed="rId5" cstate="print">
            <a:extLst>
              <a:ext uri="{C31ECEBB-49A0-43D3-6D18-87B14836A9B1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321" name="F7D7A41C-4F95-43E4-0EA7-AC36448C6EBA"/>
          <p:cNvPicPr>
            <a:picLocks noChangeAspect="1"/>
          </p:cNvPicPr>
          <p:nvPr/>
        </p:nvPicPr>
        <p:blipFill>
          <a:blip r:embed="rId6" cstate="print">
            <a:extLst>
              <a:ext uri="{4999E687-C966-467E-F6AC-15643FFCC1A7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322" name="BAC263C5-2B77-4264-F503-7C97A774CED9"/>
          <p:cNvPicPr>
            <a:picLocks noChangeAspect="1"/>
          </p:cNvPicPr>
          <p:nvPr/>
        </p:nvPicPr>
        <p:blipFill>
          <a:blip r:embed="rId7" cstate="print">
            <a:extLst>
              <a:ext uri="{5FCF30E8-1F5C-4D72-7CEC-56653EFFD9D9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323" name="59CA1F3D-1477-4B73-BF42-FB6DB175D417"/>
          <p:cNvPicPr>
            <a:picLocks noChangeAspect="1"/>
          </p:cNvPicPr>
          <p:nvPr/>
        </p:nvPicPr>
        <p:blipFill>
          <a:blip r:embed="rId8" cstate="print">
            <a:extLst>
              <a:ext uri="{1B32D18D-E55C-4736-0169-FE040F34730A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324" name="D451F15F-F819-4B9E-6229-693406A9FBA1"/>
          <p:cNvPicPr>
            <a:picLocks noChangeAspect="1"/>
          </p:cNvPicPr>
          <p:nvPr/>
        </p:nvPicPr>
        <p:blipFill>
          <a:blip r:embed="rId9" cstate="print">
            <a:extLst>
              <a:ext uri="{7BCF37A7-CEF6-4579-74CC-D3B0F55C0B41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325" name="8E0B9CD0-4410-45C8-DE8E-DC20AB613CB4"/>
          <p:cNvPicPr>
            <a:picLocks noChangeAspect="1"/>
          </p:cNvPicPr>
          <p:nvPr/>
        </p:nvPicPr>
        <p:blipFill>
          <a:blip r:embed="rId10" cstate="print">
            <a:extLst>
              <a:ext uri="{39E70EF1-4083-46E4-8814-A5D3C4C49485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326" name="13F8E932-962C-4877-5880-8DF06749F470"/>
          <p:cNvPicPr>
            <a:picLocks noChangeAspect="1"/>
          </p:cNvPicPr>
          <p:nvPr/>
        </p:nvPicPr>
        <p:blipFill>
          <a:blip r:embed="rId11" cstate="print">
            <a:extLst>
              <a:ext uri="{1701B174-C62B-4A12-4B05-17EFDD7E8A3B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327" name="DD1BF857-9667-4EC8-C96B-0DFF54435841"/>
          <p:cNvPicPr>
            <a:picLocks noChangeAspect="1"/>
          </p:cNvPicPr>
          <p:nvPr/>
        </p:nvPicPr>
        <p:blipFill>
          <a:blip r:embed="rId12" cstate="print">
            <a:extLst>
              <a:ext uri="{276BB3D6-7F02-4959-FBC2-04FF4D3693A0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328" name="1DEFD8AC-C8AC-4D37-E66F-85355AE2C234"/>
          <p:cNvPicPr>
            <a:picLocks noChangeAspect="1"/>
          </p:cNvPicPr>
          <p:nvPr/>
        </p:nvPicPr>
        <p:blipFill>
          <a:blip r:embed="rId13" cstate="print">
            <a:extLst>
              <a:ext uri="{A56D4684-1D26-4854-41B2-696B28EA75D8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329" name="78001141-C0C9-4CFE-A28A-924EF249E3FE"/>
          <p:cNvPicPr>
            <a:picLocks noChangeAspect="1"/>
          </p:cNvPicPr>
          <p:nvPr/>
        </p:nvPicPr>
        <p:blipFill>
          <a:blip r:embed="rId14" cstate="print">
            <a:extLst>
              <a:ext uri="{6763A19C-F117-4FC6-F34A-713F0A52D406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330" name="F094A9B3-F7B9-4FE7-261D-48C513C2B28D"/>
          <p:cNvPicPr>
            <a:picLocks noChangeAspect="1"/>
          </p:cNvPicPr>
          <p:nvPr/>
        </p:nvPicPr>
        <p:blipFill>
          <a:blip r:embed="rId15" cstate="print">
            <a:extLst>
              <a:ext uri="{7D0F00F8-FF30-43F6-32DE-98E4F422484A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331" name="110F8224-57E5-4D7E-4BA3-EF447197C09F"/>
          <p:cNvPicPr>
            <a:picLocks noChangeAspect="1"/>
          </p:cNvPicPr>
          <p:nvPr/>
        </p:nvPicPr>
        <p:blipFill>
          <a:blip r:embed="rId16" cstate="print">
            <a:extLst>
              <a:ext uri="{384788F8-74A6-4AD2-14CC-2BFBA1F9A42B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332" name="9CA54C37-F5A4-4804-77BF-93E8A4D058D6"/>
          <p:cNvPicPr>
            <a:picLocks noChangeAspect="1"/>
          </p:cNvPicPr>
          <p:nvPr/>
        </p:nvPicPr>
        <p:blipFill>
          <a:blip r:embed="rId17" cstate="print">
            <a:extLst>
              <a:ext uri="{87559697-A57A-44E9-6CFF-805E56DDCA22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333" name="0773F225-0447-4AB4-9EC5-C53722743E66"/>
          <p:cNvPicPr>
            <a:picLocks noChangeAspect="1"/>
          </p:cNvPicPr>
          <p:nvPr/>
        </p:nvPicPr>
        <p:blipFill>
          <a:blip r:embed="rId18" cstate="print">
            <a:extLst>
              <a:ext uri="{CE83DF06-0EAC-4A52-5D25-8B1F94E02E70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334" name="B1775030-6791-42E1-06D8-71B14DED9182"/>
          <p:cNvPicPr>
            <a:picLocks noChangeAspect="1"/>
          </p:cNvPicPr>
          <p:nvPr/>
        </p:nvPicPr>
        <p:blipFill>
          <a:blip r:embed="rId19" cstate="print">
            <a:extLst>
              <a:ext uri="{61AF6BBB-5B7F-41A1-FC25-942203F5536B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335" name="B458CEF6-077B-43F5-2034-F1C1127B2B33"/>
          <p:cNvPicPr>
            <a:picLocks noChangeAspect="1"/>
          </p:cNvPicPr>
          <p:nvPr/>
        </p:nvPicPr>
        <p:blipFill>
          <a:blip r:embed="rId20" cstate="print">
            <a:extLst>
              <a:ext uri="{822F0A2E-89A4-41A6-F261-CAAE9F85E920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336" name="5AC0E63E-8046-4499-A4E8-15A2B962411F"/>
          <p:cNvPicPr>
            <a:picLocks noChangeAspect="1"/>
          </p:cNvPicPr>
          <p:nvPr/>
        </p:nvPicPr>
        <p:blipFill>
          <a:blip r:embed="rId21" cstate="print">
            <a:extLst>
              <a:ext uri="{BE6230AD-60BD-4E55-2109-DF275063289F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337" name="DF12EB56-BEC3-41AE-BF84-6C4A73E4C98E"/>
          <p:cNvPicPr>
            <a:picLocks noChangeAspect="1"/>
          </p:cNvPicPr>
          <p:nvPr/>
        </p:nvPicPr>
        <p:blipFill>
          <a:blip r:embed="rId22" cstate="print">
            <a:extLst>
              <a:ext uri="{F361B545-858F-4A92-0413-8BE6EBAB593D}"/>
            </a:extLst>
          </a:blip>
          <a:stretch>
            <a:fillRect/>
          </a:stretch>
        </p:blipFill>
        <p:spPr>
          <a:xfrm>
            <a:off x="0" y="-1575"/>
            <a:ext cx="4610100" cy="352425"/>
          </a:xfrm>
          <a:prstGeom prst="rect">
            <a:avLst/>
          </a:prstGeom>
        </p:spPr>
      </p:pic>
      <p:sp>
        <p:nvSpPr>
          <p:cNvPr id="338" name="TextBox338"/>
          <p:cNvSpPr txBox="1"/>
          <p:nvPr/>
        </p:nvSpPr>
        <p:spPr>
          <a:xfrm>
            <a:off x="124398" y="116670"/>
            <a:ext cx="9398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3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Introduction</a:t>
            </a:r>
          </a:p>
        </p:txBody>
      </p:sp>
      <p:pic>
        <p:nvPicPr>
          <p:cNvPr id="339" name="A6C4C8D2-0F05-496E-A7C1-AADD160A7066"/>
          <p:cNvPicPr>
            <a:picLocks noChangeAspect="1"/>
          </p:cNvPicPr>
          <p:nvPr/>
        </p:nvPicPr>
        <p:blipFill>
          <a:blip r:embed="rId23" cstate="print">
            <a:extLst>
              <a:ext uri="{87510F62-E700-47BF-8947-63D7CBC24F24}"/>
            </a:extLst>
          </a:blip>
          <a:stretch>
            <a:fillRect/>
          </a:stretch>
        </p:blipFill>
        <p:spPr>
          <a:xfrm>
            <a:off x="281089" y="1503375"/>
            <a:ext cx="76200" cy="76200"/>
          </a:xfrm>
          <a:prstGeom prst="rect">
            <a:avLst/>
          </a:prstGeom>
        </p:spPr>
      </p:pic>
      <p:sp>
        <p:nvSpPr>
          <p:cNvPr id="340" name="TextBox340"/>
          <p:cNvSpPr txBox="1"/>
          <p:nvPr/>
        </p:nvSpPr>
        <p:spPr>
          <a:xfrm>
            <a:off x="421729" y="1472310"/>
            <a:ext cx="3924300" cy="317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2000"/>
              </a:lnSpc>
            </a:pP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Question:</a:t>
            </a:r>
            <a:r>
              <a:rPr lang="en-US" altLang="zh-CN" sz="1050" kern="0" spc="3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5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Is</a:t>
            </a:r>
            <a:r>
              <a:rPr lang="en-US" altLang="zh-CN" sz="1050" kern="0" spc="-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there</a:t>
            </a:r>
            <a:r>
              <a:rPr lang="en-US" altLang="zh-CN" sz="1050" kern="0" spc="-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</a:t>
            </a:r>
            <a:r>
              <a:rPr lang="en-US" altLang="zh-CN" sz="1050" kern="0" spc="4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2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relationship</a:t>
            </a:r>
            <a:r>
              <a:rPr lang="en-US" altLang="zh-CN" sz="1050" kern="0" spc="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4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between</a:t>
            </a:r>
            <a:r>
              <a:rPr lang="en-US" altLang="zh-CN" sz="1050" kern="0" spc="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pandemic</a:t>
            </a:r>
            <a:r>
              <a:rPr lang="en-US" altLang="zh-CN" sz="1050" kern="0" spc="4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related</a:t>
            </a:r>
            <a:r>
              <a:rPr lang="en-US" altLang="zh-CN" sz="1050" kern="0" spc="2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policies</a:t>
            </a:r>
            <a:r>
              <a:rPr lang="en-US" altLang="zh-CN" sz="1050" kern="0" spc="40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7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and</a:t>
            </a:r>
            <a:r>
              <a:rPr lang="en-US" altLang="zh-CN" sz="1050" kern="0" spc="-1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soaring</a:t>
            </a:r>
            <a:r>
              <a:rPr lang="en-US" altLang="zh-CN" sz="1050" kern="0" spc="6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inflation</a:t>
            </a:r>
            <a:r>
              <a:rPr lang="en-US" altLang="zh-CN" sz="1050" kern="0" spc="9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3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around</a:t>
            </a:r>
            <a:r>
              <a:rPr lang="en-US" altLang="zh-CN" sz="1050" kern="0" spc="2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0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the</a:t>
            </a:r>
            <a:r>
              <a:rPr lang="en-US" altLang="zh-CN" sz="1050" kern="0" spc="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050" kern="0" spc="-15" baseline="0" noProof="0" dirty="0" smtClean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world?</a:t>
            </a:r>
          </a:p>
        </p:txBody>
      </p:sp>
      <p:pic>
        <p:nvPicPr>
          <p:cNvPr id="341" name="684143CC-6BC1-4266-2552-8D9A2E3DD8C6"/>
          <p:cNvPicPr>
            <a:picLocks noChangeAspect="1"/>
          </p:cNvPicPr>
          <p:nvPr/>
        </p:nvPicPr>
        <p:blipFill>
          <a:blip r:embed="rId24" cstate="print">
            <a:extLst>
              <a:ext uri="{D0B6B846-F874-47B4-B4AB-BC6FB037E6DF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342" name="1E379030-D449-42F5-EE2C-5DA1B0FAE817"/>
          <p:cNvPicPr>
            <a:picLocks noChangeAspect="1"/>
          </p:cNvPicPr>
          <p:nvPr/>
        </p:nvPicPr>
        <p:blipFill>
          <a:blip r:embed="rId25" cstate="print">
            <a:extLst>
              <a:ext uri="{C4414204-2493-4DA9-12B4-24A756F3D37A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343" name="EC31AB84-5576-4553-64C7-34B98C4BE66D"/>
          <p:cNvPicPr>
            <a:picLocks noChangeAspect="1"/>
          </p:cNvPicPr>
          <p:nvPr/>
        </p:nvPicPr>
        <p:blipFill>
          <a:blip r:embed="rId26" cstate="print">
            <a:extLst>
              <a:ext uri="{231F333D-D6F8-4CFF-A06E-554214A49147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344" name="FC7DEB54-C42F-4D72-0E87-F918E0711E32"/>
          <p:cNvPicPr>
            <a:picLocks noChangeAspect="1"/>
          </p:cNvPicPr>
          <p:nvPr/>
        </p:nvPicPr>
        <p:blipFill>
          <a:blip r:embed="rId27" cstate="print">
            <a:extLst>
              <a:ext uri="{4DB3E99B-65F5-472E-723A-459F9561311A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345" name="TextBox345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30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7/20</a:t>
            </a:r>
          </a:p>
        </p:txBody>
      </p:sp>
      <p:pic>
        <p:nvPicPr>
          <p:cNvPr id="346" name="C6D4CC50-B77D-402D-D5A7-6ABB91EA4967"/>
          <p:cNvPicPr>
            <a:picLocks noChangeAspect="1"/>
          </p:cNvPicPr>
          <p:nvPr/>
        </p:nvPicPr>
        <p:blipFill>
          <a:blip r:embed="rId28" cstate="print">
            <a:extLst>
              <a:ext uri="{942C0F01-9358-4589-506B-E7B649D1FCFF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347" name="2F807C9F-254A-4379-45B0-A9EA6A99C6F0"/>
          <p:cNvPicPr>
            <a:picLocks noChangeAspect="1"/>
          </p:cNvPicPr>
          <p:nvPr/>
        </p:nvPicPr>
        <p:blipFill>
          <a:blip r:embed="rId27" cstate="print">
            <a:extLst>
              <a:ext uri="{4F70D003-5F1E-46BF-04A0-7FD96F8F8624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348" name="B552114F-2FD1-40DB-30E1-C0219889AECD"/>
          <p:cNvPicPr>
            <a:picLocks noChangeAspect="1"/>
          </p:cNvPicPr>
          <p:nvPr/>
        </p:nvPicPr>
        <p:blipFill>
          <a:blip r:embed="rId29" cstate="print">
            <a:extLst>
              <a:ext uri="{03E25E2B-CF4F-4A1C-375D-49A094BCD7AB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349" name="7F52C868-29BE-46B6-D2D6-F312B195D9A3"/>
          <p:cNvPicPr>
            <a:picLocks noChangeAspect="1"/>
          </p:cNvPicPr>
          <p:nvPr/>
        </p:nvPicPr>
        <p:blipFill>
          <a:blip r:embed="rId30" cstate="print">
            <a:extLst>
              <a:ext uri="{293CB6CA-5366-4FCC-1F2F-802C2A8A9452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350" name="CFF517D0-866D-43EB-2DB0-90F353FB5BF4"/>
          <p:cNvPicPr>
            <a:picLocks noChangeAspect="1"/>
          </p:cNvPicPr>
          <p:nvPr/>
        </p:nvPicPr>
        <p:blipFill>
          <a:blip r:embed="rId29" cstate="print">
            <a:extLst>
              <a:ext uri="{28A034A2-9E56-4EB6-8CA5-A8C166A31B55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351" name="7ECA7C37-1B12-4402-55DF-73732538955B"/>
          <p:cNvPicPr>
            <a:picLocks noChangeAspect="1"/>
          </p:cNvPicPr>
          <p:nvPr/>
        </p:nvPicPr>
        <p:blipFill>
          <a:blip r:embed="rId29" cstate="print">
            <a:extLst>
              <a:ext uri="{3298FB7B-D76D-425A-0473-348C760B632E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352" name="2D67FF1B-2C42-4238-BC14-9440E7424E3C"/>
          <p:cNvPicPr>
            <a:picLocks noChangeAspect="1"/>
          </p:cNvPicPr>
          <p:nvPr/>
        </p:nvPicPr>
        <p:blipFill>
          <a:blip r:embed="rId30" cstate="print">
            <a:extLst>
              <a:ext uri="{0E4BA803-38C0-4288-13DD-152826EC3F46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353" name="90ED69B0-32AF-4915-4CB4-E81CC0C78EF4"/>
          <p:cNvPicPr>
            <a:picLocks noChangeAspect="1"/>
          </p:cNvPicPr>
          <p:nvPr/>
        </p:nvPicPr>
        <p:blipFill>
          <a:blip r:embed="rId29" cstate="print">
            <a:extLst>
              <a:ext uri="{67476DC6-3178-451D-4D32-EF1A79144D7D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354" name="CE562E12-9E42-4737-1FA2-20FC539B1C55"/>
          <p:cNvPicPr>
            <a:picLocks noChangeAspect="1"/>
          </p:cNvPicPr>
          <p:nvPr/>
        </p:nvPicPr>
        <p:blipFill>
          <a:blip r:embed="rId31" cstate="print">
            <a:extLst>
              <a:ext uri="{23B907DE-D4F3-4B77-F719-4BB688808840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355" name="5096DF57-E7D7-4711-3EFA-0AFAA60D9080"/>
          <p:cNvPicPr>
            <a:picLocks noChangeAspect="1"/>
          </p:cNvPicPr>
          <p:nvPr/>
        </p:nvPicPr>
        <p:blipFill>
          <a:blip r:embed="rId29" cstate="print">
            <a:extLst>
              <a:ext uri="{1ABD9629-3077-45AB-A5D5-ACF2BAA2BE43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356" name="C8E45617-5E73-4423-A07E-215068FC746E"/>
          <p:cNvPicPr>
            <a:picLocks noChangeAspect="1"/>
          </p:cNvPicPr>
          <p:nvPr/>
        </p:nvPicPr>
        <p:blipFill>
          <a:blip r:embed="rId29" cstate="print">
            <a:extLst>
              <a:ext uri="{0EF75617-0490-428D-40BC-52250BFF56D3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357" name="4304C247-0E50-47A1-2154-1DBA3DF2FE85"/>
          <p:cNvPicPr>
            <a:picLocks noChangeAspect="1"/>
          </p:cNvPicPr>
          <p:nvPr/>
        </p:nvPicPr>
        <p:blipFill>
          <a:blip r:embed="rId29" cstate="print">
            <a:extLst>
              <a:ext uri="{64CC2CEA-ED75-4891-0C1D-AF4F7860B145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358" name="2C06311C-B695-4E44-D281-D64299459C28"/>
          <p:cNvPicPr>
            <a:picLocks noChangeAspect="1"/>
          </p:cNvPicPr>
          <p:nvPr/>
        </p:nvPicPr>
        <p:blipFill>
          <a:blip r:embed="rId30" cstate="print">
            <a:extLst>
              <a:ext uri="{36912B1C-F2AA-4F5C-CB49-BDE612FA95FE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359" name="CD3D899E-8933-40DC-84C4-FF87810860B9"/>
          <p:cNvPicPr>
            <a:picLocks noChangeAspect="1"/>
          </p:cNvPicPr>
          <p:nvPr/>
        </p:nvPicPr>
        <p:blipFill>
          <a:blip r:embed="rId29" cstate="print">
            <a:extLst>
              <a:ext uri="{250E3EE6-23CD-4A6A-0155-E8C36C3FAC39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360" name="B431E524-2CC2-4105-939F-2AEFE58A5657"/>
          <p:cNvPicPr>
            <a:picLocks noChangeAspect="1"/>
          </p:cNvPicPr>
          <p:nvPr/>
        </p:nvPicPr>
        <p:blipFill>
          <a:blip r:embed="rId29" cstate="print">
            <a:extLst>
              <a:ext uri="{521B94AC-144E-4EC9-9555-482AB2DE00DD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361" name="066A7F94-EF59-4075-97B8-89D96489A9C6"/>
          <p:cNvPicPr>
            <a:picLocks noChangeAspect="1"/>
          </p:cNvPicPr>
          <p:nvPr/>
        </p:nvPicPr>
        <p:blipFill>
          <a:blip r:embed="rId32" cstate="print">
            <a:extLst>
              <a:ext uri="{F361133D-D61A-4857-A45C-158D64160597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362" name="C0BC86D3-00A3-4746-7A24-EC266D86DCE8"/>
          <p:cNvPicPr>
            <a:picLocks noChangeAspect="1"/>
          </p:cNvPicPr>
          <p:nvPr/>
        </p:nvPicPr>
        <p:blipFill>
          <a:blip r:embed="rId33" cstate="print">
            <a:extLst>
              <a:ext uri="{0877BFA7-1985-4E5E-6B6F-8943FCCCB9A8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363" name="6FB440EC-F701-4E8D-73B8-229B025B76CE"/>
          <p:cNvPicPr>
            <a:picLocks noChangeAspect="1"/>
          </p:cNvPicPr>
          <p:nvPr/>
        </p:nvPicPr>
        <p:blipFill>
          <a:blip r:embed="rId34" cstate="print">
            <a:extLst>
              <a:ext uri="{C4A641C6-B704-4C88-9B2C-29E29D4A5AFB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364" name="AF7402D6-79E2-4E81-C432-61A0FB7FB349"/>
          <p:cNvPicPr>
            <a:picLocks noChangeAspect="1"/>
          </p:cNvPicPr>
          <p:nvPr/>
        </p:nvPicPr>
        <p:blipFill>
          <a:blip r:embed="rId27" cstate="print">
            <a:extLst>
              <a:ext uri="{89A07536-3C6D-4D48-D82D-CB7CA45E7822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365" name="8F802893-32E9-42C8-67C7-41FE6914B46F"/>
          <p:cNvPicPr>
            <a:picLocks noChangeAspect="1"/>
          </p:cNvPicPr>
          <p:nvPr/>
        </p:nvPicPr>
        <p:blipFill>
          <a:blip r:embed="rId34" cstate="print">
            <a:extLst>
              <a:ext uri="{36406262-1996-44E5-6877-B7ADB633BE85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6977BD29-77BE-44DB-8322-2ADEBA55F034}"/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A6EE591B-C622-4437-6882-5E5C185D5C48"/>
          <p:cNvPicPr>
            <a:picLocks noChangeAspect="1"/>
          </p:cNvPicPr>
          <p:nvPr/>
        </p:nvPicPr>
        <p:blipFill>
          <a:blip r:embed="rId2" cstate="print">
            <a:extLst>
              <a:ext uri="{4F9394EE-3534-4A8B-0EA0-664CB61E4118}"/>
            </a:extLst>
          </a:blip>
          <a:stretch>
            <a:fillRect/>
          </a:stretch>
        </p:blipFill>
        <p:spPr>
          <a:xfrm>
            <a:off x="0" y="-1575"/>
            <a:ext cx="4610100" cy="3457575"/>
          </a:xfrm>
          <a:prstGeom prst="rect">
            <a:avLst/>
          </a:prstGeom>
        </p:spPr>
      </p:pic>
      <p:pic>
        <p:nvPicPr>
          <p:cNvPr id="367" name="A505CF1D-715E-485F-A1AD-D9A924201A36"/>
          <p:cNvPicPr>
            <a:picLocks noChangeAspect="1"/>
          </p:cNvPicPr>
          <p:nvPr/>
        </p:nvPicPr>
        <p:blipFill>
          <a:blip r:embed="rId3" cstate="print">
            <a:extLst>
              <a:ext uri="{609F02A9-53F3-478A-4288-88BE5D7AE010}"/>
            </a:extLst>
          </a:blip>
          <a:stretch>
            <a:fillRect/>
          </a:stretch>
        </p:blipFill>
        <p:spPr>
          <a:xfrm>
            <a:off x="3066553" y="3255975"/>
            <a:ext cx="57150" cy="47625"/>
          </a:xfrm>
          <a:prstGeom prst="rect">
            <a:avLst/>
          </a:prstGeom>
        </p:spPr>
      </p:pic>
      <p:pic>
        <p:nvPicPr>
          <p:cNvPr id="368" name="97C4DD7A-F04B-4CF3-E79A-17D3F2593DC4"/>
          <p:cNvPicPr>
            <a:picLocks noChangeAspect="1"/>
          </p:cNvPicPr>
          <p:nvPr/>
        </p:nvPicPr>
        <p:blipFill>
          <a:blip r:embed="rId4" cstate="print">
            <a:extLst>
              <a:ext uri="{363BA3A1-9ACB-4D77-62A4-AC7AEEB9CA7B}"/>
            </a:extLst>
          </a:blip>
          <a:stretch>
            <a:fillRect/>
          </a:stretch>
        </p:blipFill>
        <p:spPr>
          <a:xfrm>
            <a:off x="2989466" y="3255975"/>
            <a:ext cx="38100" cy="47625"/>
          </a:xfrm>
          <a:prstGeom prst="rect">
            <a:avLst/>
          </a:prstGeom>
        </p:spPr>
      </p:pic>
      <p:pic>
        <p:nvPicPr>
          <p:cNvPr id="369" name="080A8AC6-E994-40BC-8061-018734700908"/>
          <p:cNvPicPr>
            <a:picLocks noChangeAspect="1"/>
          </p:cNvPicPr>
          <p:nvPr/>
        </p:nvPicPr>
        <p:blipFill>
          <a:blip r:embed="rId5" cstate="print">
            <a:extLst>
              <a:ext uri="{4DB4E6E1-C90E-44A5-0A15-70D545F34004}"/>
            </a:extLst>
          </a:blip>
          <a:stretch>
            <a:fillRect/>
          </a:stretch>
        </p:blipFill>
        <p:spPr>
          <a:xfrm>
            <a:off x="3167268" y="3255975"/>
            <a:ext cx="38100" cy="47625"/>
          </a:xfrm>
          <a:prstGeom prst="rect">
            <a:avLst/>
          </a:prstGeom>
        </p:spPr>
      </p:pic>
      <p:pic>
        <p:nvPicPr>
          <p:cNvPr id="370" name="AC895F5C-3800-4EC1-796E-FF5902C4C723"/>
          <p:cNvPicPr>
            <a:picLocks noChangeAspect="1"/>
          </p:cNvPicPr>
          <p:nvPr/>
        </p:nvPicPr>
        <p:blipFill>
          <a:blip r:embed="rId6" cstate="print">
            <a:extLst>
              <a:ext uri="{CCEC5B51-ED02-4C62-AC42-06016D13ABC6}"/>
            </a:extLst>
          </a:blip>
          <a:stretch>
            <a:fillRect/>
          </a:stretch>
        </p:blipFill>
        <p:spPr>
          <a:xfrm>
            <a:off x="3321085" y="3246450"/>
            <a:ext cx="76200" cy="66675"/>
          </a:xfrm>
          <a:prstGeom prst="rect">
            <a:avLst/>
          </a:prstGeom>
        </p:spPr>
      </p:pic>
      <p:pic>
        <p:nvPicPr>
          <p:cNvPr id="371" name="8553DCF2-1401-4B55-C01D-F72C064FCFAE"/>
          <p:cNvPicPr>
            <a:picLocks noChangeAspect="1"/>
          </p:cNvPicPr>
          <p:nvPr/>
        </p:nvPicPr>
        <p:blipFill>
          <a:blip r:embed="rId7" cstate="print">
            <a:extLst>
              <a:ext uri="{3F6D4796-A5A6-4BDB-4770-44155988857B}"/>
            </a:extLst>
          </a:blip>
          <a:stretch>
            <a:fillRect/>
          </a:stretch>
        </p:blipFill>
        <p:spPr>
          <a:xfrm>
            <a:off x="3374757" y="3275025"/>
            <a:ext cx="19050" cy="9525"/>
          </a:xfrm>
          <a:prstGeom prst="rect">
            <a:avLst/>
          </a:prstGeom>
        </p:spPr>
      </p:pic>
      <p:pic>
        <p:nvPicPr>
          <p:cNvPr id="372" name="16E5887E-A5A9-4037-857D-A917FE77DECD"/>
          <p:cNvPicPr>
            <a:picLocks noChangeAspect="1"/>
          </p:cNvPicPr>
          <p:nvPr/>
        </p:nvPicPr>
        <p:blipFill>
          <a:blip r:embed="rId8" cstate="print">
            <a:extLst>
              <a:ext uri="{F330DA88-E1A3-4C00-8852-B7A7936715B3}"/>
            </a:extLst>
          </a:blip>
          <a:stretch>
            <a:fillRect/>
          </a:stretch>
        </p:blipFill>
        <p:spPr>
          <a:xfrm>
            <a:off x="3341737" y="3246450"/>
            <a:ext cx="47625" cy="57150"/>
          </a:xfrm>
          <a:prstGeom prst="rect">
            <a:avLst/>
          </a:prstGeom>
        </p:spPr>
      </p:pic>
      <p:pic>
        <p:nvPicPr>
          <p:cNvPr id="373" name="D9F8C2EB-676D-418E-15E8-82E6F4C69948"/>
          <p:cNvPicPr>
            <a:picLocks noChangeAspect="1"/>
          </p:cNvPicPr>
          <p:nvPr/>
        </p:nvPicPr>
        <p:blipFill>
          <a:blip r:embed="rId9" cstate="print">
            <a:extLst>
              <a:ext uri="{7A834DEF-DAA8-400B-D24E-9320B64E0983}"/>
            </a:extLst>
          </a:blip>
          <a:stretch>
            <a:fillRect/>
          </a:stretch>
        </p:blipFill>
        <p:spPr>
          <a:xfrm>
            <a:off x="3331577" y="3255975"/>
            <a:ext cx="19050" cy="19050"/>
          </a:xfrm>
          <a:prstGeom prst="rect">
            <a:avLst/>
          </a:prstGeom>
        </p:spPr>
      </p:pic>
      <p:pic>
        <p:nvPicPr>
          <p:cNvPr id="374" name="50A329FE-5F42-431E-6492-1C2BCDD1D871"/>
          <p:cNvPicPr>
            <a:picLocks noChangeAspect="1"/>
          </p:cNvPicPr>
          <p:nvPr/>
        </p:nvPicPr>
        <p:blipFill>
          <a:blip r:embed="rId10" cstate="print">
            <a:extLst>
              <a:ext uri="{E1A498D8-99CF-4225-4FA2-3BDFA23546EA}"/>
            </a:extLst>
          </a:blip>
          <a:stretch>
            <a:fillRect/>
          </a:stretch>
        </p:blipFill>
        <p:spPr>
          <a:xfrm>
            <a:off x="3260446" y="3255975"/>
            <a:ext cx="209550" cy="47625"/>
          </a:xfrm>
          <a:prstGeom prst="rect">
            <a:avLst/>
          </a:prstGeom>
        </p:spPr>
      </p:pic>
      <p:pic>
        <p:nvPicPr>
          <p:cNvPr id="375" name="581CB240-4467-4BAE-2DCE-6EECB9B22E02"/>
          <p:cNvPicPr>
            <a:picLocks noChangeAspect="1"/>
          </p:cNvPicPr>
          <p:nvPr/>
        </p:nvPicPr>
        <p:blipFill>
          <a:blip r:embed="rId11" cstate="print">
            <a:extLst>
              <a:ext uri="{979EE1E2-FA3F-46D6-C2F7-F2130BF3BDB1}"/>
            </a:extLst>
          </a:blip>
          <a:stretch>
            <a:fillRect/>
          </a:stretch>
        </p:blipFill>
        <p:spPr>
          <a:xfrm>
            <a:off x="3531426" y="3255975"/>
            <a:ext cx="219075" cy="47625"/>
          </a:xfrm>
          <a:prstGeom prst="rect">
            <a:avLst/>
          </a:prstGeom>
        </p:spPr>
      </p:pic>
      <p:pic>
        <p:nvPicPr>
          <p:cNvPr id="376" name="AF91FADC-AF55-4AB5-6E2E-2C137546DF9F"/>
          <p:cNvPicPr>
            <a:picLocks noChangeAspect="1"/>
          </p:cNvPicPr>
          <p:nvPr/>
        </p:nvPicPr>
        <p:blipFill>
          <a:blip r:embed="rId12" cstate="print">
            <a:extLst>
              <a:ext uri="{4E869017-1524-4ED3-DADF-4FFAEEA951EB}"/>
            </a:extLst>
          </a:blip>
          <a:stretch>
            <a:fillRect/>
          </a:stretch>
        </p:blipFill>
        <p:spPr>
          <a:xfrm>
            <a:off x="3603831" y="3255975"/>
            <a:ext cx="66675" cy="57150"/>
          </a:xfrm>
          <a:prstGeom prst="rect">
            <a:avLst/>
          </a:prstGeom>
        </p:spPr>
      </p:pic>
      <p:pic>
        <p:nvPicPr>
          <p:cNvPr id="377" name="B2F3CD74-EBEE-43D0-6E5F-2D04595AB6F8"/>
          <p:cNvPicPr>
            <a:picLocks noChangeAspect="1"/>
          </p:cNvPicPr>
          <p:nvPr/>
        </p:nvPicPr>
        <p:blipFill>
          <a:blip r:embed="rId13" cstate="print">
            <a:extLst>
              <a:ext uri="{B7D7BB09-FACF-41F4-EB98-CA5A05057AB8}"/>
            </a:extLst>
          </a:blip>
          <a:stretch>
            <a:fillRect/>
          </a:stretch>
        </p:blipFill>
        <p:spPr>
          <a:xfrm>
            <a:off x="3603831" y="3246450"/>
            <a:ext cx="57150" cy="9525"/>
          </a:xfrm>
          <a:prstGeom prst="rect">
            <a:avLst/>
          </a:prstGeom>
        </p:spPr>
      </p:pic>
      <p:pic>
        <p:nvPicPr>
          <p:cNvPr id="378" name="F5BEF228-94F7-469E-F2A4-5FF6E2C39AD3"/>
          <p:cNvPicPr>
            <a:picLocks noChangeAspect="1"/>
          </p:cNvPicPr>
          <p:nvPr/>
        </p:nvPicPr>
        <p:blipFill>
          <a:blip r:embed="rId14" cstate="print">
            <a:extLst>
              <a:ext uri="{A57F95F1-AEE0-4DA9-175C-4C17CAE3676C}"/>
            </a:extLst>
          </a:blip>
          <a:stretch>
            <a:fillRect/>
          </a:stretch>
        </p:blipFill>
        <p:spPr>
          <a:xfrm>
            <a:off x="3874798" y="3246450"/>
            <a:ext cx="57150" cy="9525"/>
          </a:xfrm>
          <a:prstGeom prst="rect">
            <a:avLst/>
          </a:prstGeom>
        </p:spPr>
      </p:pic>
      <p:pic>
        <p:nvPicPr>
          <p:cNvPr id="379" name="E6511218-62DC-4C52-FB35-5C1490BE10AB"/>
          <p:cNvPicPr>
            <a:picLocks noChangeAspect="1"/>
          </p:cNvPicPr>
          <p:nvPr/>
        </p:nvPicPr>
        <p:blipFill>
          <a:blip r:embed="rId15" cstate="print">
            <a:extLst>
              <a:ext uri="{0521B69B-FE17-407C-DA85-4624920F975B}"/>
            </a:extLst>
          </a:blip>
          <a:stretch>
            <a:fillRect/>
          </a:stretch>
        </p:blipFill>
        <p:spPr>
          <a:xfrm>
            <a:off x="3874798" y="3255975"/>
            <a:ext cx="66675" cy="57150"/>
          </a:xfrm>
          <a:prstGeom prst="rect">
            <a:avLst/>
          </a:prstGeom>
        </p:spPr>
      </p:pic>
      <p:pic>
        <p:nvPicPr>
          <p:cNvPr id="380" name="8758647C-1E0C-463E-95E5-8E7BEAE9F65E"/>
          <p:cNvPicPr>
            <a:picLocks noChangeAspect="1"/>
          </p:cNvPicPr>
          <p:nvPr/>
        </p:nvPicPr>
        <p:blipFill>
          <a:blip r:embed="rId16" cstate="print">
            <a:extLst>
              <a:ext uri="{0B74E427-2AB6-448A-29BB-D83A7708903F}"/>
            </a:extLst>
          </a:blip>
          <a:stretch>
            <a:fillRect/>
          </a:stretch>
        </p:blipFill>
        <p:spPr>
          <a:xfrm>
            <a:off x="3802393" y="3255975"/>
            <a:ext cx="209550" cy="47625"/>
          </a:xfrm>
          <a:prstGeom prst="rect">
            <a:avLst/>
          </a:prstGeom>
        </p:spPr>
      </p:pic>
      <p:pic>
        <p:nvPicPr>
          <p:cNvPr id="381" name="ECF7972F-A50C-4610-B42E-DFA886FF4F94"/>
          <p:cNvPicPr>
            <a:picLocks noChangeAspect="1"/>
          </p:cNvPicPr>
          <p:nvPr/>
        </p:nvPicPr>
        <p:blipFill>
          <a:blip r:embed="rId17" cstate="print">
            <a:extLst>
              <a:ext uri="{6C3B0E10-BB2A-46F0-B7E6-393F84ED4220}"/>
            </a:extLst>
          </a:blip>
          <a:stretch>
            <a:fillRect/>
          </a:stretch>
        </p:blipFill>
        <p:spPr>
          <a:xfrm>
            <a:off x="4145778" y="3246450"/>
            <a:ext cx="57150" cy="9525"/>
          </a:xfrm>
          <a:prstGeom prst="rect">
            <a:avLst/>
          </a:prstGeom>
        </p:spPr>
      </p:pic>
      <p:pic>
        <p:nvPicPr>
          <p:cNvPr id="382" name="0E6EBA53-6A23-47D1-53E2-908D6284B5A1"/>
          <p:cNvPicPr>
            <a:picLocks noChangeAspect="1"/>
          </p:cNvPicPr>
          <p:nvPr/>
        </p:nvPicPr>
        <p:blipFill>
          <a:blip r:embed="rId18" cstate="print">
            <a:extLst>
              <a:ext uri="{BCE2102E-2CB3-4C57-E64F-D1A29D251A7C}"/>
            </a:extLst>
          </a:blip>
          <a:stretch>
            <a:fillRect/>
          </a:stretch>
        </p:blipFill>
        <p:spPr>
          <a:xfrm>
            <a:off x="4145778" y="3255975"/>
            <a:ext cx="66675" cy="57150"/>
          </a:xfrm>
          <a:prstGeom prst="rect">
            <a:avLst/>
          </a:prstGeom>
        </p:spPr>
      </p:pic>
      <p:pic>
        <p:nvPicPr>
          <p:cNvPr id="383" name="8C1AAA8C-9366-449F-F55F-78C83E1FFA78"/>
          <p:cNvPicPr>
            <a:picLocks noChangeAspect="1"/>
          </p:cNvPicPr>
          <p:nvPr/>
        </p:nvPicPr>
        <p:blipFill>
          <a:blip r:embed="rId19" cstate="print">
            <a:extLst>
              <a:ext uri="{2E70415C-40AE-452C-BAED-C97ACBC4A068}"/>
            </a:extLst>
          </a:blip>
          <a:stretch>
            <a:fillRect/>
          </a:stretch>
        </p:blipFill>
        <p:spPr>
          <a:xfrm>
            <a:off x="4445666" y="3275025"/>
            <a:ext cx="38100" cy="38100"/>
          </a:xfrm>
          <a:prstGeom prst="rect">
            <a:avLst/>
          </a:prstGeom>
        </p:spPr>
      </p:pic>
      <p:pic>
        <p:nvPicPr>
          <p:cNvPr id="384" name="F0BBA4EE-1B3D-4C15-A467-1539C550B8B8"/>
          <p:cNvPicPr>
            <a:picLocks noChangeAspect="1"/>
          </p:cNvPicPr>
          <p:nvPr/>
        </p:nvPicPr>
        <p:blipFill>
          <a:blip r:embed="rId20" cstate="print">
            <a:extLst>
              <a:ext uri="{97000038-7B82-4E6B-E2F0-258EE6C45466}"/>
            </a:extLst>
          </a:blip>
          <a:stretch>
            <a:fillRect/>
          </a:stretch>
        </p:blipFill>
        <p:spPr>
          <a:xfrm>
            <a:off x="4421440" y="3246450"/>
            <a:ext cx="38100" cy="47625"/>
          </a:xfrm>
          <a:prstGeom prst="rect">
            <a:avLst/>
          </a:prstGeom>
        </p:spPr>
      </p:pic>
      <p:pic>
        <p:nvPicPr>
          <p:cNvPr id="385" name="583C3D17-4A69-4FD2-B07C-9C077E53EF28"/>
          <p:cNvPicPr>
            <a:picLocks noChangeAspect="1"/>
          </p:cNvPicPr>
          <p:nvPr/>
        </p:nvPicPr>
        <p:blipFill>
          <a:blip r:embed="rId21" cstate="print">
            <a:extLst>
              <a:ext uri="{6E28A99B-C8FD-4DF9-6708-2A8CF04C6F27}"/>
            </a:extLst>
          </a:blip>
          <a:stretch>
            <a:fillRect/>
          </a:stretch>
        </p:blipFill>
        <p:spPr>
          <a:xfrm>
            <a:off x="4325549" y="3246450"/>
            <a:ext cx="247650" cy="66675"/>
          </a:xfrm>
          <a:prstGeom prst="rect">
            <a:avLst/>
          </a:prstGeom>
        </p:spPr>
      </p:pic>
      <p:pic>
        <p:nvPicPr>
          <p:cNvPr id="386" name="10B7E0C7-99D5-4164-A370-938AA91773CE"/>
          <p:cNvPicPr>
            <a:picLocks noChangeAspect="1"/>
          </p:cNvPicPr>
          <p:nvPr/>
        </p:nvPicPr>
        <p:blipFill>
          <a:blip r:embed="rId22" cstate="print">
            <a:extLst>
              <a:ext uri="{7B5438A0-C846-43B0-298C-5C0B5CB8171A}"/>
            </a:extLst>
          </a:blip>
          <a:stretch>
            <a:fillRect/>
          </a:stretch>
        </p:blipFill>
        <p:spPr>
          <a:xfrm>
            <a:off x="0" y="-1575"/>
            <a:ext cx="4610100" cy="352425"/>
          </a:xfrm>
          <a:prstGeom prst="rect">
            <a:avLst/>
          </a:prstGeom>
        </p:spPr>
      </p:pic>
      <p:sp>
        <p:nvSpPr>
          <p:cNvPr id="387" name="TextBox387"/>
          <p:cNvSpPr txBox="1"/>
          <p:nvPr/>
        </p:nvSpPr>
        <p:spPr>
          <a:xfrm>
            <a:off x="124398" y="116670"/>
            <a:ext cx="939800" cy="190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9000"/>
              </a:lnSpc>
            </a:pPr>
            <a:r>
              <a:rPr lang="en-US" altLang="zh-CN" sz="1400" kern="0" spc="-3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Introduction</a:t>
            </a:r>
          </a:p>
        </p:txBody>
      </p:sp>
      <p:pic>
        <p:nvPicPr>
          <p:cNvPr id="388" name="580C0601-68C8-477D-34CD-58BB5427E158"/>
          <p:cNvPicPr>
            <a:picLocks noChangeAspect="1"/>
          </p:cNvPicPr>
          <p:nvPr/>
        </p:nvPicPr>
        <p:blipFill>
          <a:blip r:embed="rId23" cstate="print">
            <a:extLst>
              <a:ext uri="{B5D1A93C-4356-43CD-2257-CC03AACDCDF7}"/>
            </a:extLst>
          </a:blip>
          <a:stretch>
            <a:fillRect/>
          </a:stretch>
        </p:blipFill>
        <p:spPr>
          <a:xfrm>
            <a:off x="138544" y="655650"/>
            <a:ext cx="4333875" cy="2247900"/>
          </a:xfrm>
          <a:prstGeom prst="rect">
            <a:avLst/>
          </a:prstGeom>
        </p:spPr>
      </p:pic>
      <p:pic>
        <p:nvPicPr>
          <p:cNvPr id="389" name="3FE852E8-958D-46ED-1FAC-D95561639772"/>
          <p:cNvPicPr>
            <a:picLocks noChangeAspect="1"/>
          </p:cNvPicPr>
          <p:nvPr/>
        </p:nvPicPr>
        <p:blipFill>
          <a:blip r:embed="rId24" cstate="print">
            <a:extLst>
              <a:ext uri="{C71F70C8-1C96-47AC-367A-F73CD666770A}"/>
            </a:extLst>
          </a:blip>
          <a:stretch>
            <a:fillRect/>
          </a:stretch>
        </p:blipFill>
        <p:spPr>
          <a:xfrm>
            <a:off x="0" y="3341700"/>
            <a:ext cx="1543050" cy="114300"/>
          </a:xfrm>
          <a:prstGeom prst="rect">
            <a:avLst/>
          </a:prstGeom>
        </p:spPr>
      </p:pic>
      <p:pic>
        <p:nvPicPr>
          <p:cNvPr id="390" name="DDFCBA25-9C26-45A4-53B7-C4235169F91E"/>
          <p:cNvPicPr>
            <a:picLocks noChangeAspect="1"/>
          </p:cNvPicPr>
          <p:nvPr/>
        </p:nvPicPr>
        <p:blipFill>
          <a:blip r:embed="rId25" cstate="print">
            <a:extLst>
              <a:ext uri="{FF5322F1-EE74-49CD-227B-6B2D044D8E50}"/>
            </a:extLst>
          </a:blip>
          <a:stretch>
            <a:fillRect/>
          </a:stretch>
        </p:blipFill>
        <p:spPr>
          <a:xfrm>
            <a:off x="3071952" y="3341700"/>
            <a:ext cx="1543050" cy="114300"/>
          </a:xfrm>
          <a:prstGeom prst="rect">
            <a:avLst/>
          </a:prstGeom>
        </p:spPr>
      </p:pic>
      <p:pic>
        <p:nvPicPr>
          <p:cNvPr id="391" name="2E6D456E-5540-4052-2C75-67072F6B48C1"/>
          <p:cNvPicPr>
            <a:picLocks noChangeAspect="1"/>
          </p:cNvPicPr>
          <p:nvPr/>
        </p:nvPicPr>
        <p:blipFill>
          <a:blip r:embed="rId26" cstate="print">
            <a:extLst>
              <a:ext uri="{85257DA6-0221-4CFD-6E08-22D63B9C97F5}"/>
            </a:extLst>
          </a:blip>
          <a:stretch>
            <a:fillRect/>
          </a:stretch>
        </p:blipFill>
        <p:spPr>
          <a:xfrm>
            <a:off x="1535976" y="3341700"/>
            <a:ext cx="1543050" cy="114300"/>
          </a:xfrm>
          <a:prstGeom prst="rect">
            <a:avLst/>
          </a:prstGeom>
        </p:spPr>
      </p:pic>
      <p:pic>
        <p:nvPicPr>
          <p:cNvPr id="392" name="EEEFFDA1-0C53-49C1-F265-52127D071D34"/>
          <p:cNvPicPr>
            <a:picLocks noChangeAspect="1"/>
          </p:cNvPicPr>
          <p:nvPr/>
        </p:nvPicPr>
        <p:blipFill>
          <a:blip r:embed="rId27" cstate="print">
            <a:extLst>
              <a:ext uri="{211F8342-12D6-408C-1F10-3C4FE4114A00}"/>
            </a:extLst>
          </a:blip>
          <a:stretch>
            <a:fillRect/>
          </a:stretch>
        </p:blipFill>
        <p:spPr>
          <a:xfrm>
            <a:off x="2951417" y="3208351"/>
            <a:ext cx="114300" cy="133350"/>
          </a:xfrm>
          <a:prstGeom prst="rect">
            <a:avLst/>
          </a:prstGeom>
        </p:spPr>
      </p:pic>
      <p:sp>
        <p:nvSpPr>
          <p:cNvPr id="393" name="TextBox393"/>
          <p:cNvSpPr txBox="1"/>
          <p:nvPr/>
        </p:nvSpPr>
        <p:spPr>
          <a:xfrm>
            <a:off x="153003" y="3356890"/>
            <a:ext cx="4432300" cy="101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1000"/>
              </a:lnSpc>
            </a:pP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Gulgun</a:t>
            </a:r>
            <a:r>
              <a:rPr lang="en-US" altLang="zh-CN" sz="550" kern="0" spc="-30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Arikan</a:t>
            </a:r>
            <a:r>
              <a:rPr lang="en-US" altLang="zh-CN" sz="550" kern="0" spc="45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(Bogazici</a:t>
            </a:r>
            <a:r>
              <a:rPr lang="en-US" altLang="zh-CN" sz="550" kern="0" spc="26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University)</a:t>
            </a:r>
            <a:r>
              <a:rPr lang="en-US" altLang="zh-CN" sz="550" kern="0" spc="111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825" kern="0" spc="18818" noProof="0" dirty="0" smtClean="0"/>
              <a:t> </a:t>
            </a:r>
            <a:r>
              <a:rPr lang="en-US" altLang="zh-CN" sz="550" kern="0" spc="3095" noProof="0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550" kern="0" spc="0" baseline="0" noProof="0" dirty="0" smtClean="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8/20</a:t>
            </a:r>
          </a:p>
        </p:txBody>
      </p:sp>
      <p:pic>
        <p:nvPicPr>
          <p:cNvPr id="394" name="833B1AC4-28FA-4946-F499-2C28B981E28D"/>
          <p:cNvPicPr>
            <a:picLocks noChangeAspect="1"/>
          </p:cNvPicPr>
          <p:nvPr/>
        </p:nvPicPr>
        <p:blipFill>
          <a:blip r:embed="rId28" cstate="print">
            <a:extLst>
              <a:ext uri="{E23B3F94-FC63-4849-4F8F-13E87D1EA64D}"/>
            </a:extLst>
          </a:blip>
          <a:stretch>
            <a:fillRect/>
          </a:stretch>
        </p:blipFill>
        <p:spPr>
          <a:xfrm>
            <a:off x="3027338" y="3208351"/>
            <a:ext cx="142875" cy="133350"/>
          </a:xfrm>
          <a:prstGeom prst="rect">
            <a:avLst/>
          </a:prstGeom>
        </p:spPr>
      </p:pic>
      <p:pic>
        <p:nvPicPr>
          <p:cNvPr id="395" name="0E29B171-AFD6-470D-6D50-35A52170F280"/>
          <p:cNvPicPr>
            <a:picLocks noChangeAspect="1"/>
          </p:cNvPicPr>
          <p:nvPr/>
        </p:nvPicPr>
        <p:blipFill>
          <a:blip r:embed="rId27" cstate="print">
            <a:extLst>
              <a:ext uri="{F28D9AE9-330A-4A0F-4D26-8FD4DC4BF88A}"/>
            </a:extLst>
          </a:blip>
          <a:stretch>
            <a:fillRect/>
          </a:stretch>
        </p:blipFill>
        <p:spPr>
          <a:xfrm>
            <a:off x="3128556" y="3208351"/>
            <a:ext cx="114300" cy="133350"/>
          </a:xfrm>
          <a:prstGeom prst="rect">
            <a:avLst/>
          </a:prstGeom>
        </p:spPr>
      </p:pic>
      <p:pic>
        <p:nvPicPr>
          <p:cNvPr id="396" name="DBE57C3A-C08E-47F6-E88F-470AB94530BC"/>
          <p:cNvPicPr>
            <a:picLocks noChangeAspect="1"/>
          </p:cNvPicPr>
          <p:nvPr/>
        </p:nvPicPr>
        <p:blipFill>
          <a:blip r:embed="rId29" cstate="print">
            <a:extLst>
              <a:ext uri="{E7397A76-8A48-4314-E0FF-F5482E682F48}"/>
            </a:extLst>
          </a:blip>
          <a:stretch>
            <a:fillRect/>
          </a:stretch>
        </p:blipFill>
        <p:spPr>
          <a:xfrm>
            <a:off x="3222396" y="3208351"/>
            <a:ext cx="95250" cy="133350"/>
          </a:xfrm>
          <a:prstGeom prst="rect">
            <a:avLst/>
          </a:prstGeom>
        </p:spPr>
      </p:pic>
      <p:pic>
        <p:nvPicPr>
          <p:cNvPr id="397" name="8182F835-9B1F-4C60-A036-AC75C411A5CE"/>
          <p:cNvPicPr>
            <a:picLocks noChangeAspect="1"/>
          </p:cNvPicPr>
          <p:nvPr/>
        </p:nvPicPr>
        <p:blipFill>
          <a:blip r:embed="rId30" cstate="print">
            <a:extLst>
              <a:ext uri="{F3B9F35B-65B5-4834-D731-83903029BB58}"/>
            </a:extLst>
          </a:blip>
          <a:stretch>
            <a:fillRect/>
          </a:stretch>
        </p:blipFill>
        <p:spPr>
          <a:xfrm>
            <a:off x="3285655" y="3208351"/>
            <a:ext cx="104775" cy="133350"/>
          </a:xfrm>
          <a:prstGeom prst="rect">
            <a:avLst/>
          </a:prstGeom>
        </p:spPr>
      </p:pic>
      <p:pic>
        <p:nvPicPr>
          <p:cNvPr id="398" name="1E1B5D23-E8BB-4EB6-70E7-178A83D1C3D8"/>
          <p:cNvPicPr>
            <a:picLocks noChangeAspect="1"/>
          </p:cNvPicPr>
          <p:nvPr/>
        </p:nvPicPr>
        <p:blipFill>
          <a:blip r:embed="rId29" cstate="print">
            <a:extLst>
              <a:ext uri="{D936A015-856D-4BCC-2C0D-C3E8685996B9}"/>
            </a:extLst>
          </a:blip>
          <a:stretch>
            <a:fillRect/>
          </a:stretch>
        </p:blipFill>
        <p:spPr>
          <a:xfrm>
            <a:off x="3348914" y="3208351"/>
            <a:ext cx="95250" cy="133350"/>
          </a:xfrm>
          <a:prstGeom prst="rect">
            <a:avLst/>
          </a:prstGeom>
        </p:spPr>
      </p:pic>
      <p:pic>
        <p:nvPicPr>
          <p:cNvPr id="399" name="62A4C609-6E5C-46BD-F5AE-6B2FBE785B36"/>
          <p:cNvPicPr>
            <a:picLocks noChangeAspect="1"/>
          </p:cNvPicPr>
          <p:nvPr/>
        </p:nvPicPr>
        <p:blipFill>
          <a:blip r:embed="rId29" cstate="print">
            <a:extLst>
              <a:ext uri="{49A2D153-EADB-49D1-D3B7-2288CF89DB4D}"/>
            </a:extLst>
          </a:blip>
          <a:stretch>
            <a:fillRect/>
          </a:stretch>
        </p:blipFill>
        <p:spPr>
          <a:xfrm>
            <a:off x="3412186" y="3208351"/>
            <a:ext cx="95250" cy="133350"/>
          </a:xfrm>
          <a:prstGeom prst="rect">
            <a:avLst/>
          </a:prstGeom>
        </p:spPr>
      </p:pic>
      <p:pic>
        <p:nvPicPr>
          <p:cNvPr id="400" name="6F408262-3AF8-47F3-C32A-B5AA73B16855"/>
          <p:cNvPicPr>
            <a:picLocks noChangeAspect="1"/>
          </p:cNvPicPr>
          <p:nvPr/>
        </p:nvPicPr>
        <p:blipFill>
          <a:blip r:embed="rId30" cstate="print">
            <a:extLst>
              <a:ext uri="{8EE88A07-FFF5-4F11-F811-05BBE818570C}"/>
            </a:extLst>
          </a:blip>
          <a:stretch>
            <a:fillRect/>
          </a:stretch>
        </p:blipFill>
        <p:spPr>
          <a:xfrm>
            <a:off x="3493364" y="3208351"/>
            <a:ext cx="104775" cy="133350"/>
          </a:xfrm>
          <a:prstGeom prst="rect">
            <a:avLst/>
          </a:prstGeom>
        </p:spPr>
      </p:pic>
      <p:pic>
        <p:nvPicPr>
          <p:cNvPr id="401" name="80C0279C-3C4C-4FD4-C406-EA11400780C6"/>
          <p:cNvPicPr>
            <a:picLocks noChangeAspect="1"/>
          </p:cNvPicPr>
          <p:nvPr/>
        </p:nvPicPr>
        <p:blipFill>
          <a:blip r:embed="rId29" cstate="print">
            <a:extLst>
              <a:ext uri="{EE19A26E-B529-4C96-DF54-EC9B6FAD6459}"/>
            </a:extLst>
          </a:blip>
          <a:stretch>
            <a:fillRect/>
          </a:stretch>
        </p:blipFill>
        <p:spPr>
          <a:xfrm>
            <a:off x="3556635" y="3208351"/>
            <a:ext cx="95250" cy="133350"/>
          </a:xfrm>
          <a:prstGeom prst="rect">
            <a:avLst/>
          </a:prstGeom>
        </p:spPr>
      </p:pic>
      <p:pic>
        <p:nvPicPr>
          <p:cNvPr id="402" name="1FDF0E68-2DF1-487B-EBB3-3DAC000EE201"/>
          <p:cNvPicPr>
            <a:picLocks noChangeAspect="1"/>
          </p:cNvPicPr>
          <p:nvPr/>
        </p:nvPicPr>
        <p:blipFill>
          <a:blip r:embed="rId31" cstate="print">
            <a:extLst>
              <a:ext uri="{324D21B3-E53D-4FA6-5374-FB8DA36B89E1}"/>
            </a:extLst>
          </a:blip>
          <a:stretch>
            <a:fillRect/>
          </a:stretch>
        </p:blipFill>
        <p:spPr>
          <a:xfrm>
            <a:off x="1523327" y="3351226"/>
            <a:ext cx="2419350" cy="104775"/>
          </a:xfrm>
          <a:prstGeom prst="rect">
            <a:avLst/>
          </a:prstGeom>
        </p:spPr>
      </p:pic>
      <p:pic>
        <p:nvPicPr>
          <p:cNvPr id="403" name="7EAB2719-4547-4439-FF18-BB6C092585D2"/>
          <p:cNvPicPr>
            <a:picLocks noChangeAspect="1"/>
          </p:cNvPicPr>
          <p:nvPr/>
        </p:nvPicPr>
        <p:blipFill>
          <a:blip r:embed="rId29" cstate="print">
            <a:extLst>
              <a:ext uri="{8B61B505-DE34-413D-412B-8638078B7314}"/>
            </a:extLst>
          </a:blip>
          <a:stretch>
            <a:fillRect/>
          </a:stretch>
        </p:blipFill>
        <p:spPr>
          <a:xfrm>
            <a:off x="3619894" y="3208351"/>
            <a:ext cx="95250" cy="133350"/>
          </a:xfrm>
          <a:prstGeom prst="rect">
            <a:avLst/>
          </a:prstGeom>
        </p:spPr>
      </p:pic>
      <p:pic>
        <p:nvPicPr>
          <p:cNvPr id="404" name="65D60DCC-410C-47CC-1E08-C92E41103C85"/>
          <p:cNvPicPr>
            <a:picLocks noChangeAspect="1"/>
          </p:cNvPicPr>
          <p:nvPr/>
        </p:nvPicPr>
        <p:blipFill>
          <a:blip r:embed="rId29" cstate="print">
            <a:extLst>
              <a:ext uri="{030E43E2-CEE0-4A3C-F2EB-71B5C8121717}"/>
            </a:extLst>
          </a:blip>
          <a:stretch>
            <a:fillRect/>
          </a:stretch>
        </p:blipFill>
        <p:spPr>
          <a:xfrm>
            <a:off x="3683153" y="3208351"/>
            <a:ext cx="95250" cy="133350"/>
          </a:xfrm>
          <a:prstGeom prst="rect">
            <a:avLst/>
          </a:prstGeom>
        </p:spPr>
      </p:pic>
      <p:pic>
        <p:nvPicPr>
          <p:cNvPr id="405" name="B894F349-1BC5-42AF-896A-AA6B83320F54"/>
          <p:cNvPicPr>
            <a:picLocks noChangeAspect="1"/>
          </p:cNvPicPr>
          <p:nvPr/>
        </p:nvPicPr>
        <p:blipFill>
          <a:blip r:embed="rId29" cstate="print">
            <a:extLst>
              <a:ext uri="{0094EA6E-1651-403D-3CEE-C9276C00F6F1}"/>
            </a:extLst>
          </a:blip>
          <a:stretch>
            <a:fillRect/>
          </a:stretch>
        </p:blipFill>
        <p:spPr>
          <a:xfrm>
            <a:off x="3764343" y="3208351"/>
            <a:ext cx="95250" cy="133350"/>
          </a:xfrm>
          <a:prstGeom prst="rect">
            <a:avLst/>
          </a:prstGeom>
        </p:spPr>
      </p:pic>
      <p:pic>
        <p:nvPicPr>
          <p:cNvPr id="406" name="9A9FB391-62C5-47D8-B40D-32E4C9A010BD"/>
          <p:cNvPicPr>
            <a:picLocks noChangeAspect="1"/>
          </p:cNvPicPr>
          <p:nvPr/>
        </p:nvPicPr>
        <p:blipFill>
          <a:blip r:embed="rId30" cstate="print">
            <a:extLst>
              <a:ext uri="{AA1D77CF-41B1-4D2F-2CF9-E5CB6DFB3178}"/>
            </a:extLst>
          </a:blip>
          <a:stretch>
            <a:fillRect/>
          </a:stretch>
        </p:blipFill>
        <p:spPr>
          <a:xfrm>
            <a:off x="3827602" y="3208351"/>
            <a:ext cx="104775" cy="133350"/>
          </a:xfrm>
          <a:prstGeom prst="rect">
            <a:avLst/>
          </a:prstGeom>
        </p:spPr>
      </p:pic>
      <p:pic>
        <p:nvPicPr>
          <p:cNvPr id="407" name="6DC616FE-7503-4E68-DB92-3F4D2268766F"/>
          <p:cNvPicPr>
            <a:picLocks noChangeAspect="1"/>
          </p:cNvPicPr>
          <p:nvPr/>
        </p:nvPicPr>
        <p:blipFill>
          <a:blip r:embed="rId29" cstate="print">
            <a:extLst>
              <a:ext uri="{ADA6D78C-8F09-451E-70A8-4D62942DD1B9}"/>
            </a:extLst>
          </a:blip>
          <a:stretch>
            <a:fillRect/>
          </a:stretch>
        </p:blipFill>
        <p:spPr>
          <a:xfrm>
            <a:off x="3890873" y="3208351"/>
            <a:ext cx="95250" cy="133350"/>
          </a:xfrm>
          <a:prstGeom prst="rect">
            <a:avLst/>
          </a:prstGeom>
        </p:spPr>
      </p:pic>
      <p:pic>
        <p:nvPicPr>
          <p:cNvPr id="408" name="FF935695-CDA0-4EDA-7F6C-601D4958B637"/>
          <p:cNvPicPr>
            <a:picLocks noChangeAspect="1"/>
          </p:cNvPicPr>
          <p:nvPr/>
        </p:nvPicPr>
        <p:blipFill>
          <a:blip r:embed="rId29" cstate="print">
            <a:extLst>
              <a:ext uri="{0E49A7B1-2CF4-4AE5-DB8C-5F8A0494DACD}"/>
            </a:extLst>
          </a:blip>
          <a:stretch>
            <a:fillRect/>
          </a:stretch>
        </p:blipFill>
        <p:spPr>
          <a:xfrm>
            <a:off x="3954132" y="3208351"/>
            <a:ext cx="95250" cy="133350"/>
          </a:xfrm>
          <a:prstGeom prst="rect">
            <a:avLst/>
          </a:prstGeom>
        </p:spPr>
      </p:pic>
      <p:pic>
        <p:nvPicPr>
          <p:cNvPr id="409" name="903B60EB-9C3D-42E4-AC8A-A4E803327BAB"/>
          <p:cNvPicPr>
            <a:picLocks noChangeAspect="1"/>
          </p:cNvPicPr>
          <p:nvPr/>
        </p:nvPicPr>
        <p:blipFill>
          <a:blip r:embed="rId32" cstate="print">
            <a:extLst>
              <a:ext uri="{E25A86A0-3DDE-4FFF-7500-D70269EBCBD6}"/>
            </a:extLst>
          </a:blip>
          <a:stretch>
            <a:fillRect/>
          </a:stretch>
        </p:blipFill>
        <p:spPr>
          <a:xfrm>
            <a:off x="4035324" y="3208351"/>
            <a:ext cx="152400" cy="133350"/>
          </a:xfrm>
          <a:prstGeom prst="rect">
            <a:avLst/>
          </a:prstGeom>
        </p:spPr>
      </p:pic>
      <p:pic>
        <p:nvPicPr>
          <p:cNvPr id="410" name="8E9E9C19-7281-4717-C25C-3E021C5E73B3"/>
          <p:cNvPicPr>
            <a:picLocks noChangeAspect="1"/>
          </p:cNvPicPr>
          <p:nvPr/>
        </p:nvPicPr>
        <p:blipFill>
          <a:blip r:embed="rId33" cstate="print">
            <a:extLst>
              <a:ext uri="{C19AF166-0ADB-44D2-2137-8561280BD4FC}"/>
            </a:extLst>
          </a:blip>
          <a:stretch>
            <a:fillRect/>
          </a:stretch>
        </p:blipFill>
        <p:spPr>
          <a:xfrm>
            <a:off x="4149192" y="3208351"/>
            <a:ext cx="171450" cy="133350"/>
          </a:xfrm>
          <a:prstGeom prst="rect">
            <a:avLst/>
          </a:prstGeom>
        </p:spPr>
      </p:pic>
      <p:pic>
        <p:nvPicPr>
          <p:cNvPr id="411" name="1205438B-5C16-4CCD-1C32-C5FA6BF3492F"/>
          <p:cNvPicPr>
            <a:picLocks noChangeAspect="1"/>
          </p:cNvPicPr>
          <p:nvPr/>
        </p:nvPicPr>
        <p:blipFill>
          <a:blip r:embed="rId34" cstate="print">
            <a:extLst>
              <a:ext uri="{0FC3A44B-6B09-4979-4079-514EBD5E65BB}"/>
            </a:extLst>
          </a:blip>
          <a:stretch>
            <a:fillRect/>
          </a:stretch>
        </p:blipFill>
        <p:spPr>
          <a:xfrm>
            <a:off x="4306291" y="3208351"/>
            <a:ext cx="123825" cy="133350"/>
          </a:xfrm>
          <a:prstGeom prst="rect">
            <a:avLst/>
          </a:prstGeom>
        </p:spPr>
      </p:pic>
      <p:pic>
        <p:nvPicPr>
          <p:cNvPr id="412" name="BF974F43-90DF-4587-B2B5-A958CD8C6374"/>
          <p:cNvPicPr>
            <a:picLocks noChangeAspect="1"/>
          </p:cNvPicPr>
          <p:nvPr/>
        </p:nvPicPr>
        <p:blipFill>
          <a:blip r:embed="rId27" cstate="print">
            <a:extLst>
              <a:ext uri="{7228B920-0480-42DE-B548-4DB87C7CFFAE}"/>
            </a:extLst>
          </a:blip>
          <a:stretch>
            <a:fillRect/>
          </a:stretch>
        </p:blipFill>
        <p:spPr>
          <a:xfrm>
            <a:off x="4394861" y="3208351"/>
            <a:ext cx="114300" cy="133350"/>
          </a:xfrm>
          <a:prstGeom prst="rect">
            <a:avLst/>
          </a:prstGeom>
        </p:spPr>
      </p:pic>
      <p:pic>
        <p:nvPicPr>
          <p:cNvPr id="413" name="7B2E059B-6F5C-4D79-6C2B-6D226C4E0031"/>
          <p:cNvPicPr>
            <a:picLocks noChangeAspect="1"/>
          </p:cNvPicPr>
          <p:nvPr/>
        </p:nvPicPr>
        <p:blipFill>
          <a:blip r:embed="rId34" cstate="print">
            <a:extLst>
              <a:ext uri="{FC84AA6C-917E-4AA8-D87E-BE41A2BC87E3}"/>
            </a:extLst>
          </a:blip>
          <a:stretch>
            <a:fillRect/>
          </a:stretch>
        </p:blipFill>
        <p:spPr>
          <a:xfrm>
            <a:off x="4470781" y="3208351"/>
            <a:ext cx="123825" cy="133350"/>
          </a:xfrm>
          <a:prstGeom prst="rect">
            <a:avLst/>
          </a:prstGeom>
        </p:spPr>
      </p:pic>
    </p:spTree>
    <p:extLst>
      <p:ext uri="{597D3838-A78D-4C6B-96E0-15FB04B1BABF}"/>
    </p:extLst>
  </p:cSld>
  <p:clrMapOvr>
    <a:masterClrMapping/>
  </p:clrMapOvr>
</p:sld>
</file>

<file path=ppt/theme/theme1.xml><?xml version="1.0" encoding="utf-8"?>
<a:theme xmlns:a="http://schemas.openxmlformats.org/drawingml/2006/main" name="4F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D5D1DF1-73E1-4B19-A167-DCE87AF3CDAE}"/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1476</Words>
  <Application>Microsoft Office PowerPoint</Application>
  <PresentationFormat>Custom</PresentationFormat>
  <Paragraphs>223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 Unicode MS</vt:lpstr>
      <vt:lpstr>宋体</vt:lpstr>
      <vt:lpstr>Arial</vt:lpstr>
      <vt:lpstr>Calibri</vt:lpstr>
      <vt:lpstr>Calibri Light</vt:lpstr>
      <vt:lpstr>4Fffice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Brikena Berdo</dc:creator>
  <cp:lastModifiedBy>Brikena Berdo</cp:lastModifiedBy>
  <cp:revision>1</cp:revision>
  <dcterms:modified xsi:type="dcterms:W3CDTF">2022-12-02T13:47:20Z</dcterms:modified>
</cp:coreProperties>
</file>